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6" autoAdjust="0"/>
    <p:restoredTop sz="94660"/>
  </p:normalViewPr>
  <p:slideViewPr>
    <p:cSldViewPr snapToGrid="0">
      <p:cViewPr>
        <p:scale>
          <a:sx n="86" d="100"/>
          <a:sy n="86" d="100"/>
        </p:scale>
        <p:origin x="48" y="1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7/18/2017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7/18/2017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7/18/2017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7/18/2017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7/18/2017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7/18/2017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7/18/2017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7/18/2017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AE3880-2FF4-47FA-A83F-CDFC1BE63FB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/>
              <a:t>Painting Pictures With Words…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A53E2C-8294-44D3-8E68-471C9785A2D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/>
              <a:t>Year 11 Module A – transition to Year 12 Experience Through Language: Distinctively Visual.</a:t>
            </a:r>
          </a:p>
        </p:txBody>
      </p:sp>
    </p:spTree>
    <p:extLst>
      <p:ext uri="{BB962C8B-B14F-4D97-AF65-F5344CB8AC3E}">
        <p14:creationId xmlns:p14="http://schemas.microsoft.com/office/powerpoint/2010/main" val="38703798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3CE694-26A6-4B92-996A-A32E7890F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Defining The module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2BF850-B45F-464A-B2E0-8416CF26B0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/>
              <a:t>In context of the rubric:</a:t>
            </a:r>
          </a:p>
          <a:p>
            <a:r>
              <a:rPr lang="en-AU" dirty="0"/>
              <a:t>Anything WITHIN THAT TEXT that provokes an image you can physically see or imagine</a:t>
            </a:r>
          </a:p>
          <a:p>
            <a:r>
              <a:rPr lang="en-AU" dirty="0"/>
              <a:t>It provokes an image WITHIN THAT TEXT which is connected to a CLEAR attitude/value/perspective.</a:t>
            </a:r>
          </a:p>
        </p:txBody>
      </p:sp>
    </p:spTree>
    <p:extLst>
      <p:ext uri="{BB962C8B-B14F-4D97-AF65-F5344CB8AC3E}">
        <p14:creationId xmlns:p14="http://schemas.microsoft.com/office/powerpoint/2010/main" val="26441738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BE68D-3D4D-4BC6-8832-42C2893FE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Defining Image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5AACD1-468D-40D5-89C8-790C16514E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/>
              <a:t>Actual or mental picture – a picture or likeness of somebody or something, produced either physically by a sculptor, painter or </a:t>
            </a:r>
            <a:r>
              <a:rPr lang="en-AU" dirty="0" err="1"/>
              <a:t>photograpger</a:t>
            </a:r>
            <a:r>
              <a:rPr lang="en-AU" dirty="0"/>
              <a:t>, or formed in the mind by aural, written or spoken means</a:t>
            </a:r>
          </a:p>
          <a:p>
            <a:r>
              <a:rPr lang="en-AU" dirty="0"/>
              <a:t>A very typical or extreme example of something</a:t>
            </a:r>
          </a:p>
          <a:p>
            <a:pPr lvl="1"/>
            <a:r>
              <a:rPr lang="en-AU" dirty="0" err="1"/>
              <a:t>Eg</a:t>
            </a:r>
            <a:r>
              <a:rPr lang="en-AU" dirty="0"/>
              <a:t>. The very image of evil, greed, beauty</a:t>
            </a:r>
          </a:p>
          <a:p>
            <a:r>
              <a:rPr lang="en-AU" dirty="0"/>
              <a:t>A person or thing bearing a close likeness to somebody or something else</a:t>
            </a:r>
          </a:p>
          <a:p>
            <a:pPr lvl="1"/>
            <a:r>
              <a:rPr lang="en-AU" dirty="0" err="1"/>
              <a:t>Eg</a:t>
            </a:r>
            <a:r>
              <a:rPr lang="en-AU" dirty="0"/>
              <a:t>. </a:t>
            </a:r>
            <a:r>
              <a:rPr lang="en-AU" i="1" dirty="0"/>
              <a:t>She’s the image of her father</a:t>
            </a:r>
            <a:endParaRPr lang="en-AU" dirty="0"/>
          </a:p>
          <a:p>
            <a:r>
              <a:rPr lang="en-AU" dirty="0"/>
              <a:t>A figure of speech, especially a metaphor or simile</a:t>
            </a:r>
          </a:p>
          <a:p>
            <a:endParaRPr lang="en-AU" dirty="0"/>
          </a:p>
          <a:p>
            <a:pPr marL="0" indent="0">
              <a:buNone/>
            </a:pPr>
            <a:r>
              <a:rPr lang="en-AU" b="1" dirty="0"/>
              <a:t>IMAGE IS THE IDEA BEHIND WHAT YOU SEE/VISUALISE</a:t>
            </a:r>
          </a:p>
          <a:p>
            <a:pPr marL="457200" lvl="1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586783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6CD0A-1B09-4D50-AC90-02AE8CE73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POWER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01153DF-441E-46B2-9D21-035F3EBF15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82024" y="524995"/>
            <a:ext cx="3684325" cy="5941481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7F83A0-3C85-4E1F-B831-C600C6F09A0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AU" dirty="0"/>
              <a:t>Examples/types of images</a:t>
            </a:r>
          </a:p>
          <a:p>
            <a:endParaRPr lang="en-AU" dirty="0"/>
          </a:p>
          <a:p>
            <a:r>
              <a:rPr lang="en-AU" dirty="0"/>
              <a:t>What other words can you associate with this image?</a:t>
            </a:r>
          </a:p>
          <a:p>
            <a:r>
              <a:rPr lang="en-AU" dirty="0" err="1"/>
              <a:t>Eg</a:t>
            </a:r>
            <a:r>
              <a:rPr lang="en-AU" dirty="0"/>
              <a:t>. Strength </a:t>
            </a:r>
          </a:p>
          <a:p>
            <a:endParaRPr lang="en-AU" dirty="0"/>
          </a:p>
          <a:p>
            <a:r>
              <a:rPr lang="en-AU" dirty="0"/>
              <a:t>Using language devices, create a sentence to ‘paint a picture with words’.</a:t>
            </a:r>
          </a:p>
        </p:txBody>
      </p:sp>
    </p:spTree>
    <p:extLst>
      <p:ext uri="{BB962C8B-B14F-4D97-AF65-F5344CB8AC3E}">
        <p14:creationId xmlns:p14="http://schemas.microsoft.com/office/powerpoint/2010/main" val="15663607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2BCC9C-6D9F-452B-8095-500555FCD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Nation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049AF34-9A03-438B-B34E-F981473F1C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95863" y="755978"/>
            <a:ext cx="6510337" cy="5452407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038EF8-FF44-498B-8105-CA9C3C3B1AD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AU" dirty="0"/>
              <a:t>Examples/types of images</a:t>
            </a:r>
          </a:p>
          <a:p>
            <a:endParaRPr lang="en-AU" dirty="0"/>
          </a:p>
          <a:p>
            <a:r>
              <a:rPr lang="en-AU" dirty="0"/>
              <a:t>What other words can you associate with this image?</a:t>
            </a:r>
          </a:p>
          <a:p>
            <a:r>
              <a:rPr lang="en-AU" dirty="0" err="1"/>
              <a:t>Eg</a:t>
            </a:r>
            <a:r>
              <a:rPr lang="en-AU" dirty="0"/>
              <a:t>, Patriotic… </a:t>
            </a:r>
          </a:p>
          <a:p>
            <a:endParaRPr lang="en-AU" dirty="0"/>
          </a:p>
          <a:p>
            <a:r>
              <a:rPr lang="en-AU" dirty="0"/>
              <a:t>Using language devices, create a sentence to ‘paint a picture with words’.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737942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B5FC9F-B239-408B-A0EB-1631B7FE0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Can you identify other categories of images?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C15545-97AF-4EF3-9288-09BAA1B161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2082" y="2267945"/>
            <a:ext cx="2732741" cy="4024125"/>
          </a:xfrm>
        </p:spPr>
        <p:txBody>
          <a:bodyPr/>
          <a:lstStyle/>
          <a:p>
            <a:r>
              <a:rPr lang="en-AU" dirty="0"/>
              <a:t>War</a:t>
            </a:r>
          </a:p>
          <a:p>
            <a:r>
              <a:rPr lang="en-AU" dirty="0"/>
              <a:t>Peace</a:t>
            </a:r>
          </a:p>
          <a:p>
            <a:r>
              <a:rPr lang="en-AU" dirty="0"/>
              <a:t>Love</a:t>
            </a:r>
          </a:p>
          <a:p>
            <a:r>
              <a:rPr lang="en-AU" dirty="0"/>
              <a:t>Racism</a:t>
            </a:r>
          </a:p>
          <a:p>
            <a:r>
              <a:rPr lang="en-AU" dirty="0"/>
              <a:t>Violence</a:t>
            </a:r>
          </a:p>
          <a:p>
            <a:r>
              <a:rPr lang="en-AU" dirty="0"/>
              <a:t>Friendship</a:t>
            </a:r>
          </a:p>
          <a:p>
            <a:r>
              <a:rPr lang="en-AU" dirty="0"/>
              <a:t>Travel</a:t>
            </a:r>
          </a:p>
          <a:p>
            <a:endParaRPr lang="en-AU" dirty="0"/>
          </a:p>
        </p:txBody>
      </p:sp>
      <p:pic>
        <p:nvPicPr>
          <p:cNvPr id="1026" name="Picture 2" descr="Related image">
            <a:extLst>
              <a:ext uri="{FF2B5EF4-FFF2-40B4-BE49-F238E27FC236}">
                <a16:creationId xmlns:a16="http://schemas.microsoft.com/office/drawing/2014/main" id="{F00190F0-B215-42AE-A5EB-B64D493CE7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747" y="2267945"/>
            <a:ext cx="6872194" cy="4171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58819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EA534B-27AA-44AD-A1F1-2B88F708D7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Activities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2B72AA-C31D-451A-9D05-3376448C65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/>
              <a:t>Using background knowledge;</a:t>
            </a:r>
          </a:p>
          <a:p>
            <a:pPr marL="457200" indent="-457200">
              <a:buFont typeface="+mj-lt"/>
              <a:buAutoNum type="arabicPeriod"/>
            </a:pPr>
            <a:r>
              <a:rPr lang="en-AU" dirty="0"/>
              <a:t>Compose a journal entry detailing your most memorable image of school.</a:t>
            </a:r>
          </a:p>
          <a:p>
            <a:pPr marL="457200" indent="-457200">
              <a:buFont typeface="+mj-lt"/>
              <a:buAutoNum type="arabicPeriod"/>
            </a:pPr>
            <a:r>
              <a:rPr lang="en-AU" dirty="0"/>
              <a:t>Why is this image so significant?</a:t>
            </a:r>
          </a:p>
          <a:p>
            <a:pPr marL="457200" indent="-457200">
              <a:buFont typeface="+mj-lt"/>
              <a:buAutoNum type="arabicPeriod"/>
            </a:pPr>
            <a:r>
              <a:rPr lang="en-AU" dirty="0"/>
              <a:t>How is this image constructed in your memory?</a:t>
            </a:r>
          </a:p>
          <a:p>
            <a:pPr marL="457200" indent="-457200">
              <a:buFont typeface="+mj-lt"/>
              <a:buAutoNum type="arabicPeriod"/>
            </a:pPr>
            <a:endParaRPr lang="en-AU" dirty="0"/>
          </a:p>
          <a:p>
            <a:pPr marL="0" indent="0">
              <a:buNone/>
            </a:pPr>
            <a:r>
              <a:rPr lang="en-AU" dirty="0"/>
              <a:t>Select a significant visual text</a:t>
            </a:r>
          </a:p>
          <a:p>
            <a:pPr marL="457200" indent="-457200">
              <a:buAutoNum type="arabicPeriod"/>
            </a:pPr>
            <a:r>
              <a:rPr lang="en-AU" dirty="0"/>
              <a:t>Take three photographs of your favourite place. Choose your favourite one of the three.</a:t>
            </a:r>
          </a:p>
          <a:p>
            <a:pPr marL="457200" indent="-457200">
              <a:buAutoNum type="arabicPeriod"/>
            </a:pPr>
            <a:r>
              <a:rPr lang="en-AU" dirty="0"/>
              <a:t>In a paragraph, explain why this image is distinctive from the others?</a:t>
            </a:r>
          </a:p>
        </p:txBody>
      </p:sp>
    </p:spTree>
    <p:extLst>
      <p:ext uri="{BB962C8B-B14F-4D97-AF65-F5344CB8AC3E}">
        <p14:creationId xmlns:p14="http://schemas.microsoft.com/office/powerpoint/2010/main" val="2648463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EA534B-27AA-44AD-A1F1-2B88F708D7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Activities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2B72AA-C31D-451A-9D05-3376448C65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/>
              <a:t>Select a significant written text</a:t>
            </a:r>
          </a:p>
          <a:p>
            <a:pPr marL="457200" indent="-457200">
              <a:buAutoNum type="arabicPeriod"/>
            </a:pPr>
            <a:r>
              <a:rPr lang="en-AU" dirty="0"/>
              <a:t>Identify a memorable image from your favourite book/poem.</a:t>
            </a:r>
          </a:p>
          <a:p>
            <a:pPr marL="457200" indent="-457200">
              <a:buAutoNum type="arabicPeriod"/>
            </a:pPr>
            <a:r>
              <a:rPr lang="en-AU" dirty="0"/>
              <a:t>In a paragraph, explain why this image is so important to the text. How does it add to the meaning?</a:t>
            </a:r>
          </a:p>
          <a:p>
            <a:pPr marL="457200" indent="-457200">
              <a:buAutoNum type="arabicPeriod"/>
            </a:pPr>
            <a:endParaRPr lang="en-AU" dirty="0"/>
          </a:p>
          <a:p>
            <a:pPr marL="0" indent="0">
              <a:buNone/>
            </a:pPr>
            <a:r>
              <a:rPr lang="en-AU" dirty="0"/>
              <a:t>Select a significant spoken text.</a:t>
            </a:r>
          </a:p>
          <a:p>
            <a:pPr marL="457200" indent="-457200">
              <a:buAutoNum type="arabicPeriod"/>
            </a:pPr>
            <a:r>
              <a:rPr lang="en-AU" dirty="0"/>
              <a:t>Identify an image from a family story/incident that ha been relayed to you.</a:t>
            </a:r>
          </a:p>
          <a:p>
            <a:pPr marL="457200" indent="-457200">
              <a:buAutoNum type="arabicPeriod"/>
            </a:pPr>
            <a:r>
              <a:rPr lang="en-AU" dirty="0"/>
              <a:t>In a paragraph, explain why this images is so significant to you.</a:t>
            </a:r>
          </a:p>
        </p:txBody>
      </p:sp>
    </p:spTree>
    <p:extLst>
      <p:ext uri="{BB962C8B-B14F-4D97-AF65-F5344CB8AC3E}">
        <p14:creationId xmlns:p14="http://schemas.microsoft.com/office/powerpoint/2010/main" val="1870035789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165</TotalTime>
  <Words>390</Words>
  <Application>Microsoft Office PowerPoint</Application>
  <PresentationFormat>Widescreen</PresentationFormat>
  <Paragraphs>54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Century Gothic</vt:lpstr>
      <vt:lpstr>Vapor Trail</vt:lpstr>
      <vt:lpstr>Painting Pictures With Words…</vt:lpstr>
      <vt:lpstr>Defining The module</vt:lpstr>
      <vt:lpstr>Defining Image</vt:lpstr>
      <vt:lpstr>POWER</vt:lpstr>
      <vt:lpstr>Nation</vt:lpstr>
      <vt:lpstr>Can you identify other categories of images?</vt:lpstr>
      <vt:lpstr>Activities </vt:lpstr>
      <vt:lpstr>Activities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Painting Pictures With Words…</dc:title>
  <dc:creator>Sarah Purnell</dc:creator>
  <cp:lastModifiedBy>Purnell, Sarah</cp:lastModifiedBy>
  <cp:revision>9</cp:revision>
  <dcterms:created xsi:type="dcterms:W3CDTF">2017-07-13T23:49:35Z</dcterms:created>
  <dcterms:modified xsi:type="dcterms:W3CDTF">2017-07-17T23:02:33Z</dcterms:modified>
</cp:coreProperties>
</file>