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3317-4567-4171-B584-3748371FC735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D431-8DE8-40B3-88E0-50F12C2ED0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3317-4567-4171-B584-3748371FC735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D431-8DE8-40B3-88E0-50F12C2ED0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3317-4567-4171-B584-3748371FC735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D431-8DE8-40B3-88E0-50F12C2ED0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3317-4567-4171-B584-3748371FC735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D431-8DE8-40B3-88E0-50F12C2ED0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3317-4567-4171-B584-3748371FC735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D431-8DE8-40B3-88E0-50F12C2ED0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3317-4567-4171-B584-3748371FC735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D431-8DE8-40B3-88E0-50F12C2ED0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3317-4567-4171-B584-3748371FC735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D431-8DE8-40B3-88E0-50F12C2ED0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3317-4567-4171-B584-3748371FC735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D431-8DE8-40B3-88E0-50F12C2ED0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3317-4567-4171-B584-3748371FC735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D431-8DE8-40B3-88E0-50F12C2ED0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3317-4567-4171-B584-3748371FC735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D431-8DE8-40B3-88E0-50F12C2ED0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3317-4567-4171-B584-3748371FC735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D431-8DE8-40B3-88E0-50F12C2ED0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03317-4567-4171-B584-3748371FC735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9D431-8DE8-40B3-88E0-50F12C2ED027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260648"/>
            <a:ext cx="806489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chemeClr val="tx2"/>
                </a:solidFill>
              </a:rPr>
              <a:t>PURPOSE OF MAESTRO – What Goldsworthy wants us to EXPERIENCE or understand (through Paul’s EXPERIENCES):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Growth and maturity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 Relationships (Paul &amp; Keller, plus Paul’s other relationships, plus Keller &amp; his family)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Reflection on life and value of hindsight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Self discovery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Escapism (Keller and his past)</a:t>
            </a:r>
          </a:p>
        </p:txBody>
      </p:sp>
      <p:sp>
        <p:nvSpPr>
          <p:cNvPr id="5" name="Oval 4"/>
          <p:cNvSpPr/>
          <p:nvPr/>
        </p:nvSpPr>
        <p:spPr>
          <a:xfrm>
            <a:off x="0" y="3789040"/>
            <a:ext cx="7956376" cy="119675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Oval 3"/>
          <p:cNvSpPr/>
          <p:nvPr/>
        </p:nvSpPr>
        <p:spPr>
          <a:xfrm>
            <a:off x="0" y="4797152"/>
            <a:ext cx="5292080" cy="93610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88640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tx2"/>
                </a:solidFill>
              </a:rPr>
              <a:t>Keller’s Death and Paul’s reflection pg 146-49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6" y="1405985"/>
            <a:ext cx="8820472" cy="4513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412776"/>
            <a:ext cx="8949731" cy="443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455" y="1412776"/>
            <a:ext cx="8924041" cy="448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901" y="1482838"/>
            <a:ext cx="8879595" cy="43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484784"/>
            <a:ext cx="8857434" cy="441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61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rachel.wells</dc:creator>
  <cp:lastModifiedBy>Purnell, Sarah</cp:lastModifiedBy>
  <cp:revision>4</cp:revision>
  <dcterms:created xsi:type="dcterms:W3CDTF">2014-02-27T21:36:31Z</dcterms:created>
  <dcterms:modified xsi:type="dcterms:W3CDTF">2017-06-16T00:41:17Z</dcterms:modified>
</cp:coreProperties>
</file>