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3317-4567-4171-B584-3748371FC735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D431-8DE8-40B3-88E0-50F12C2ED0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3317-4567-4171-B584-3748371FC735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D431-8DE8-40B3-88E0-50F12C2ED0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3317-4567-4171-B584-3748371FC735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D431-8DE8-40B3-88E0-50F12C2ED0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3317-4567-4171-B584-3748371FC735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D431-8DE8-40B3-88E0-50F12C2ED0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3317-4567-4171-B584-3748371FC735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D431-8DE8-40B3-88E0-50F12C2ED0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3317-4567-4171-B584-3748371FC735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D431-8DE8-40B3-88E0-50F12C2ED0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3317-4567-4171-B584-3748371FC735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D431-8DE8-40B3-88E0-50F12C2ED0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3317-4567-4171-B584-3748371FC735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D431-8DE8-40B3-88E0-50F12C2ED0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3317-4567-4171-B584-3748371FC735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D431-8DE8-40B3-88E0-50F12C2ED0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3317-4567-4171-B584-3748371FC735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D431-8DE8-40B3-88E0-50F12C2ED0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3317-4567-4171-B584-3748371FC735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9D431-8DE8-40B3-88E0-50F12C2ED02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03317-4567-4171-B584-3748371FC735}" type="datetimeFigureOut">
              <a:rPr lang="en-AU" smtClean="0"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9D431-8DE8-40B3-88E0-50F12C2ED027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260648"/>
            <a:ext cx="806489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chemeClr val="tx2"/>
                </a:solidFill>
              </a:rPr>
              <a:t>PURPOSE OF MAESTRO – What Goldsworthy wants us to EXPERIENCE or understand (through Paul’s EXPERIENCES):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Growth and maturity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 Relationships (Paul &amp; Keller, plus Paul’s other relationships, plus Keller &amp; his family)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Reflection on life and value of hindsight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Self discovery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Escapism (Keller and his past)</a:t>
            </a:r>
          </a:p>
        </p:txBody>
      </p:sp>
      <p:sp>
        <p:nvSpPr>
          <p:cNvPr id="5" name="Oval 4"/>
          <p:cNvSpPr/>
          <p:nvPr/>
        </p:nvSpPr>
        <p:spPr>
          <a:xfrm>
            <a:off x="0" y="3789040"/>
            <a:ext cx="7956376" cy="119675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/>
          <p:cNvSpPr/>
          <p:nvPr/>
        </p:nvSpPr>
        <p:spPr>
          <a:xfrm>
            <a:off x="0" y="4797152"/>
            <a:ext cx="5292080" cy="93610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251520" y="1700808"/>
            <a:ext cx="5328592" cy="115212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590" y="1412776"/>
            <a:ext cx="8946914" cy="455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3528" y="188640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>
                <a:solidFill>
                  <a:schemeClr val="tx2"/>
                </a:solidFill>
              </a:rPr>
              <a:t>Letter from Keller pg 124-26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344" y="1484783"/>
            <a:ext cx="8899152" cy="4487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" y="1562086"/>
            <a:ext cx="8820472" cy="4343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59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rachel.wells</dc:creator>
  <cp:lastModifiedBy>Purnell, Sarah</cp:lastModifiedBy>
  <cp:revision>3</cp:revision>
  <dcterms:created xsi:type="dcterms:W3CDTF">2014-02-27T21:36:31Z</dcterms:created>
  <dcterms:modified xsi:type="dcterms:W3CDTF">2017-06-16T00:41:05Z</dcterms:modified>
</cp:coreProperties>
</file>