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58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his past)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1700808"/>
            <a:ext cx="3888432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79512" y="5517232"/>
            <a:ext cx="5328592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3563888" y="3861048"/>
            <a:ext cx="3096344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– 66-69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6 – Keller’s Scrapbook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Complete ‘Image Analysis Pro Forma’ – How does the description of the scrapbook reveal ideas about Paul’s immaturity? Here we get a glimpse into Keller’s experience of hindsight. How does this, along with the description of the scrapbook, reveal ideas about Keller and his escape from his past?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869160"/>
            <a:ext cx="82809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Italics		Metaphor	Juxtaposition </a:t>
            </a:r>
          </a:p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Capitalisation 	Adjectives	Connotations	 Oxymoron</a:t>
            </a:r>
          </a:p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Short sentences 		Simile		Metaphor</a:t>
            </a:r>
          </a:p>
          <a:p>
            <a:pPr algn="ctr"/>
            <a:r>
              <a:rPr lang="en-AU" sz="2000" b="1" dirty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2581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563" y="1196752"/>
            <a:ext cx="8848925" cy="44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81" y="1268760"/>
            <a:ext cx="8925915" cy="44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57263"/>
            <a:ext cx="88392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13</cp:revision>
  <dcterms:created xsi:type="dcterms:W3CDTF">2014-02-22T00:16:39Z</dcterms:created>
  <dcterms:modified xsi:type="dcterms:W3CDTF">2017-06-16T00:40:41Z</dcterms:modified>
</cp:coreProperties>
</file>