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260648"/>
            <a:ext cx="806489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chemeClr val="tx2"/>
                </a:solidFill>
              </a:rPr>
              <a:t>PURPOSE OF MAESTRO – What Goldsworthy wants us to EXPERIENCE or understand (through Paul’s EXPERIENCES):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Growth and maturity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 Relationships (Paul &amp; Keller, plus Paul’s other relationships, plus Keller &amp; his family)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Reflection on life and value of hindsight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Self discovery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Escapism (Keller and his past)</a:t>
            </a:r>
          </a:p>
        </p:txBody>
      </p:sp>
      <p:sp>
        <p:nvSpPr>
          <p:cNvPr id="5" name="Oval 4"/>
          <p:cNvSpPr/>
          <p:nvPr/>
        </p:nvSpPr>
        <p:spPr>
          <a:xfrm>
            <a:off x="0" y="2636912"/>
            <a:ext cx="8028384" cy="134076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Oval 3"/>
          <p:cNvSpPr/>
          <p:nvPr/>
        </p:nvSpPr>
        <p:spPr>
          <a:xfrm>
            <a:off x="179512" y="5517232"/>
            <a:ext cx="5328592" cy="134076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28092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solidFill>
                  <a:schemeClr val="tx2"/>
                </a:solidFill>
              </a:rPr>
              <a:t>Read Pgs 37-38 </a:t>
            </a:r>
          </a:p>
          <a:p>
            <a:endParaRPr lang="en-AU" sz="3200" dirty="0">
              <a:solidFill>
                <a:schemeClr val="tx2"/>
              </a:solidFill>
            </a:endParaRPr>
          </a:p>
          <a:p>
            <a:r>
              <a:rPr lang="en-AU" sz="3200" b="1" dirty="0">
                <a:solidFill>
                  <a:schemeClr val="tx2"/>
                </a:solidFill>
              </a:rPr>
              <a:t>DISTINCTIVE IMAGE 4 – Family Portrait</a:t>
            </a:r>
          </a:p>
          <a:p>
            <a:endParaRPr lang="en-AU" sz="3200" b="1" dirty="0">
              <a:solidFill>
                <a:schemeClr val="tx2"/>
              </a:solidFill>
            </a:endParaRPr>
          </a:p>
          <a:p>
            <a:r>
              <a:rPr lang="en-AU" sz="2800" dirty="0">
                <a:solidFill>
                  <a:schemeClr val="tx2"/>
                </a:solidFill>
              </a:rPr>
              <a:t>Complete ‘Image Analysis Pro Forma’ – how does this description of Keller’s family portrait help us understand the growing relationship between Keller and Paul. How does it also help us understand Keller’s need for escapism?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4869160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>
                <a:solidFill>
                  <a:schemeClr val="tx2"/>
                </a:solidFill>
              </a:rPr>
              <a:t>Adjectives		Capitalisation			Rhetorical Q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856" y="1340768"/>
            <a:ext cx="8911640" cy="453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8" y="1268760"/>
            <a:ext cx="8912668" cy="4473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103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rachel.wells</dc:creator>
  <cp:lastModifiedBy>Purnell, Sarah</cp:lastModifiedBy>
  <cp:revision>10</cp:revision>
  <dcterms:created xsi:type="dcterms:W3CDTF">2014-02-22T00:16:39Z</dcterms:created>
  <dcterms:modified xsi:type="dcterms:W3CDTF">2017-06-16T00:39:53Z</dcterms:modified>
</cp:coreProperties>
</file>