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3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0" y="0"/>
            <a:ext cx="72008" cy="702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7544" y="26064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chemeClr val="tx2"/>
                </a:solidFill>
              </a:rPr>
              <a:t>First impressions of Keller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64" y="26064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tx2"/>
                </a:solidFill>
              </a:rPr>
              <a:t>Darwin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Darwin)</a:t>
            </a:r>
          </a:p>
        </p:txBody>
      </p:sp>
      <p:sp>
        <p:nvSpPr>
          <p:cNvPr id="4" name="Oval 3"/>
          <p:cNvSpPr/>
          <p:nvPr/>
        </p:nvSpPr>
        <p:spPr>
          <a:xfrm>
            <a:off x="179512" y="5445224"/>
            <a:ext cx="5256584" cy="1340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0" y="2592288"/>
            <a:ext cx="8028384" cy="1340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Read Pgs 17-18 </a:t>
            </a:r>
          </a:p>
          <a:p>
            <a:endParaRPr lang="en-AU" sz="3200" dirty="0">
              <a:solidFill>
                <a:schemeClr val="tx2"/>
              </a:solidFill>
            </a:endParaRPr>
          </a:p>
          <a:p>
            <a:r>
              <a:rPr lang="en-AU" sz="3200" b="1" dirty="0">
                <a:solidFill>
                  <a:schemeClr val="tx2"/>
                </a:solidFill>
              </a:rPr>
              <a:t>DISTINCTIVE IMAGE 3 – The Swan</a:t>
            </a:r>
          </a:p>
          <a:p>
            <a:endParaRPr lang="en-AU" sz="3200" b="1" dirty="0">
              <a:solidFill>
                <a:schemeClr val="tx2"/>
              </a:solidFill>
            </a:endParaRPr>
          </a:p>
          <a:p>
            <a:r>
              <a:rPr lang="en-AU" sz="2800" dirty="0">
                <a:solidFill>
                  <a:schemeClr val="tx2"/>
                </a:solidFill>
              </a:rPr>
              <a:t>Complete ‘Image Analysis Pro Forma’ – how does this description of The Swan help us understand Keller within his environment?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4573577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tx2"/>
                </a:solidFill>
              </a:rPr>
              <a:t>Extended Metaphor		Adverbs		Adjectives	</a:t>
            </a:r>
          </a:p>
          <a:p>
            <a:pPr algn="ctr"/>
            <a:endParaRPr lang="en-AU" sz="2000" b="1" dirty="0">
              <a:solidFill>
                <a:schemeClr val="tx2"/>
              </a:solidFill>
            </a:endParaRPr>
          </a:p>
          <a:p>
            <a:pPr algn="ctr"/>
            <a:r>
              <a:rPr lang="en-AU" sz="2000" b="1" dirty="0">
                <a:solidFill>
                  <a:schemeClr val="tx2"/>
                </a:solidFill>
              </a:rPr>
              <a:t>	Onomatopoeia		Simile		Rhetorical Q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8886922" cy="473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1196752"/>
            <a:ext cx="8892480" cy="444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00238"/>
            <a:ext cx="8776352" cy="31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8</cp:revision>
  <dcterms:created xsi:type="dcterms:W3CDTF">2014-02-22T00:16:39Z</dcterms:created>
  <dcterms:modified xsi:type="dcterms:W3CDTF">2017-06-16T00:39:34Z</dcterms:modified>
</cp:coreProperties>
</file>