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0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t>16/06/2017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t>16/06/2017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t>16/06/2017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t>16/06/2017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t>16/06/2017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t>16/06/2017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B493C-55A5-4BAE-A3E9-5D1187700352}" type="datetimeFigureOut">
              <a:rPr lang="en-AU" smtClean="0"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8CA9C-76AA-4647-A56D-56A2876D5053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260648"/>
            <a:ext cx="806489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chemeClr val="tx2"/>
                </a:solidFill>
              </a:rPr>
              <a:t>PURPOSE OF MAESTRO – What Goldsworthy wants us to EXPERIENCE or understand (through Paul’s EXPERIENCES):</a:t>
            </a:r>
          </a:p>
          <a:p>
            <a:endParaRPr lang="en-AU" sz="28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AU" sz="2800" dirty="0">
                <a:solidFill>
                  <a:schemeClr val="tx2"/>
                </a:solidFill>
              </a:rPr>
              <a:t>Growth and maturity</a:t>
            </a:r>
          </a:p>
          <a:p>
            <a:endParaRPr lang="en-AU" sz="28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AU" sz="2800" dirty="0">
                <a:solidFill>
                  <a:schemeClr val="tx2"/>
                </a:solidFill>
              </a:rPr>
              <a:t> Relationships (Paul &amp; Keller, plus Paul’s other relationships, plus Keller &amp; his family)</a:t>
            </a:r>
          </a:p>
          <a:p>
            <a:endParaRPr lang="en-AU" sz="28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AU" sz="2800" dirty="0">
                <a:solidFill>
                  <a:schemeClr val="tx2"/>
                </a:solidFill>
              </a:rPr>
              <a:t>Reflection on life and value of hindsight</a:t>
            </a:r>
          </a:p>
          <a:p>
            <a:endParaRPr lang="en-AU" sz="28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AU" sz="2800" dirty="0">
                <a:solidFill>
                  <a:schemeClr val="tx2"/>
                </a:solidFill>
              </a:rPr>
              <a:t>Self discovery</a:t>
            </a:r>
          </a:p>
          <a:p>
            <a:endParaRPr lang="en-AU" sz="28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AU" sz="2800" dirty="0">
                <a:solidFill>
                  <a:schemeClr val="tx2"/>
                </a:solidFill>
              </a:rPr>
              <a:t>Escapism (Keller and Darwin)</a:t>
            </a:r>
          </a:p>
        </p:txBody>
      </p:sp>
      <p:sp>
        <p:nvSpPr>
          <p:cNvPr id="4" name="Oval 3"/>
          <p:cNvSpPr/>
          <p:nvPr/>
        </p:nvSpPr>
        <p:spPr>
          <a:xfrm>
            <a:off x="179512" y="5445224"/>
            <a:ext cx="5256584" cy="134076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828092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solidFill>
                  <a:schemeClr val="tx2"/>
                </a:solidFill>
              </a:rPr>
              <a:t>Read Pgs 9-10 </a:t>
            </a:r>
          </a:p>
          <a:p>
            <a:endParaRPr lang="en-AU" sz="3200" dirty="0">
              <a:solidFill>
                <a:schemeClr val="tx2"/>
              </a:solidFill>
            </a:endParaRPr>
          </a:p>
          <a:p>
            <a:r>
              <a:rPr lang="en-AU" sz="3200" b="1" dirty="0">
                <a:solidFill>
                  <a:schemeClr val="tx2"/>
                </a:solidFill>
              </a:rPr>
              <a:t>DISTINCTIVE IMAGE 2 - Darwin</a:t>
            </a:r>
          </a:p>
          <a:p>
            <a:endParaRPr lang="en-AU" sz="3200" b="1" dirty="0">
              <a:solidFill>
                <a:schemeClr val="tx2"/>
              </a:solidFill>
            </a:endParaRPr>
          </a:p>
          <a:p>
            <a:r>
              <a:rPr lang="en-AU" sz="2800" dirty="0">
                <a:solidFill>
                  <a:schemeClr val="tx2"/>
                </a:solidFill>
              </a:rPr>
              <a:t>Complete ‘Image Analysis Pro Forma’ – how does this description of setting help us to understand Keller and why he might be in Darwin?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4437112"/>
            <a:ext cx="82809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>
                <a:solidFill>
                  <a:schemeClr val="tx2"/>
                </a:solidFill>
              </a:rPr>
              <a:t>Personification		Sensory imagery 		Adjectives	</a:t>
            </a:r>
          </a:p>
          <a:p>
            <a:pPr algn="ctr"/>
            <a:endParaRPr lang="en-AU" sz="2000" b="1" dirty="0">
              <a:solidFill>
                <a:schemeClr val="tx2"/>
              </a:solidFill>
            </a:endParaRPr>
          </a:p>
          <a:p>
            <a:pPr algn="ctr"/>
            <a:r>
              <a:rPr lang="en-AU" sz="2000" b="1" dirty="0">
                <a:solidFill>
                  <a:schemeClr val="tx2"/>
                </a:solidFill>
              </a:rPr>
              <a:t>	Adverbs			Verbs 		Repetition </a:t>
            </a:r>
          </a:p>
          <a:p>
            <a:pPr algn="ctr"/>
            <a:endParaRPr lang="en-AU" sz="2000" b="1" dirty="0">
              <a:solidFill>
                <a:schemeClr val="tx2"/>
              </a:solidFill>
            </a:endParaRPr>
          </a:p>
          <a:p>
            <a:pPr algn="ctr"/>
            <a:r>
              <a:rPr lang="en-AU" sz="2000" b="1" dirty="0">
                <a:solidFill>
                  <a:schemeClr val="tx2"/>
                </a:solidFill>
              </a:rPr>
              <a:t>Metaphor 		Symbolism		Rhetorical Q</a:t>
            </a:r>
          </a:p>
          <a:p>
            <a:pPr algn="ctr"/>
            <a:endParaRPr lang="en-AU" sz="2000" b="1" dirty="0">
              <a:solidFill>
                <a:schemeClr val="tx2"/>
              </a:solidFill>
            </a:endParaRPr>
          </a:p>
          <a:p>
            <a:pPr algn="ctr"/>
            <a:r>
              <a:rPr lang="en-AU" sz="2000" b="1" dirty="0">
                <a:solidFill>
                  <a:schemeClr val="tx2"/>
                </a:solidFill>
              </a:rPr>
              <a:t>	Exaggeration		 Oxymoron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3863" y="1214438"/>
            <a:ext cx="8296275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017" y="1196752"/>
            <a:ext cx="8820471" cy="4447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970" y="1196752"/>
            <a:ext cx="8894526" cy="4468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564382"/>
            <a:ext cx="8789198" cy="4384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51520" y="260648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tx2"/>
                </a:solidFill>
              </a:rPr>
              <a:t>HOMEWORK: Due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92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rachel.wells</dc:creator>
  <cp:lastModifiedBy>Purnell, Sarah</cp:lastModifiedBy>
  <cp:revision>4</cp:revision>
  <dcterms:created xsi:type="dcterms:W3CDTF">2014-02-22T00:16:39Z</dcterms:created>
  <dcterms:modified xsi:type="dcterms:W3CDTF">2017-06-16T00:39:18Z</dcterms:modified>
</cp:coreProperties>
</file>