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4" r:id="rId7"/>
    <p:sldId id="265" r:id="rId8"/>
    <p:sldId id="266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90" autoAdjust="0"/>
    <p:restoredTop sz="94660"/>
  </p:normalViewPr>
  <p:slideViewPr>
    <p:cSldViewPr>
      <p:cViewPr varScale="1">
        <p:scale>
          <a:sx n="86" d="100"/>
          <a:sy n="86" d="100"/>
        </p:scale>
        <p:origin x="762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0AD0-4B50-4414-8584-C23526DA6706}" type="datetimeFigureOut">
              <a:rPr lang="en-AU" smtClean="0"/>
              <a:pPr/>
              <a:t>20/07/2017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9266-0CCB-4326-841D-ED1A92AEBD7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0AD0-4B50-4414-8584-C23526DA6706}" type="datetimeFigureOut">
              <a:rPr lang="en-AU" smtClean="0"/>
              <a:pPr/>
              <a:t>20/07/2017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9266-0CCB-4326-841D-ED1A92AEBD7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0AD0-4B50-4414-8584-C23526DA6706}" type="datetimeFigureOut">
              <a:rPr lang="en-AU" smtClean="0"/>
              <a:pPr/>
              <a:t>20/07/2017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9266-0CCB-4326-841D-ED1A92AEBD7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0AD0-4B50-4414-8584-C23526DA6706}" type="datetimeFigureOut">
              <a:rPr lang="en-AU" smtClean="0"/>
              <a:pPr/>
              <a:t>20/07/2017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9266-0CCB-4326-841D-ED1A92AEBD7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0AD0-4B50-4414-8584-C23526DA6706}" type="datetimeFigureOut">
              <a:rPr lang="en-AU" smtClean="0"/>
              <a:pPr/>
              <a:t>20/07/2017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9266-0CCB-4326-841D-ED1A92AEBD7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0AD0-4B50-4414-8584-C23526DA6706}" type="datetimeFigureOut">
              <a:rPr lang="en-AU" smtClean="0"/>
              <a:pPr/>
              <a:t>20/07/2017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9266-0CCB-4326-841D-ED1A92AEBD7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0AD0-4B50-4414-8584-C23526DA6706}" type="datetimeFigureOut">
              <a:rPr lang="en-AU" smtClean="0"/>
              <a:pPr/>
              <a:t>20/07/2017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9266-0CCB-4326-841D-ED1A92AEBD7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0AD0-4B50-4414-8584-C23526DA6706}" type="datetimeFigureOut">
              <a:rPr lang="en-AU" smtClean="0"/>
              <a:pPr/>
              <a:t>20/07/2017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9266-0CCB-4326-841D-ED1A92AEBD7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0AD0-4B50-4414-8584-C23526DA6706}" type="datetimeFigureOut">
              <a:rPr lang="en-AU" smtClean="0"/>
              <a:pPr/>
              <a:t>20/07/2017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9266-0CCB-4326-841D-ED1A92AEBD7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0AD0-4B50-4414-8584-C23526DA6706}" type="datetimeFigureOut">
              <a:rPr lang="en-AU" smtClean="0"/>
              <a:pPr/>
              <a:t>20/07/2017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9266-0CCB-4326-841D-ED1A92AEBD7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0AD0-4B50-4414-8584-C23526DA6706}" type="datetimeFigureOut">
              <a:rPr lang="en-AU" smtClean="0"/>
              <a:pPr/>
              <a:t>20/07/2017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F9266-0CCB-4326-841D-ED1A92AEBD7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40AD0-4B50-4414-8584-C23526DA6706}" type="datetimeFigureOut">
              <a:rPr lang="en-AU" smtClean="0"/>
              <a:pPr/>
              <a:t>20/07/2017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F9266-0CCB-4326-841D-ED1A92AEBD79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4005064"/>
            <a:ext cx="7056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chemeClr val="tx2"/>
                </a:solidFill>
              </a:rPr>
              <a:t>What is the PURPOSE of Maestro? </a:t>
            </a:r>
          </a:p>
          <a:p>
            <a:pPr algn="ctr"/>
            <a:endParaRPr lang="en-AU" sz="2800" dirty="0">
              <a:solidFill>
                <a:schemeClr val="tx2"/>
              </a:solidFill>
            </a:endParaRPr>
          </a:p>
          <a:p>
            <a:pPr algn="ctr"/>
            <a:r>
              <a:rPr lang="en-AU" sz="2800" dirty="0">
                <a:solidFill>
                  <a:schemeClr val="tx2"/>
                </a:solidFill>
              </a:rPr>
              <a:t>What is the EXPERIENCE the author wants us to have?</a:t>
            </a:r>
          </a:p>
        </p:txBody>
      </p:sp>
      <p:pic>
        <p:nvPicPr>
          <p:cNvPr id="3" name="Picture 2" descr="_59964518_60se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1556792"/>
            <a:ext cx="4381767" cy="1800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293747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u="sng" dirty="0">
                <a:solidFill>
                  <a:schemeClr val="tx2"/>
                </a:solidFill>
              </a:rPr>
              <a:t>THE 60 SECOND CHALLENGE</a:t>
            </a:r>
            <a:r>
              <a:rPr lang="en-AU" sz="2400" dirty="0">
                <a:solidFill>
                  <a:schemeClr val="tx2"/>
                </a:solidFill>
              </a:rPr>
              <a:t>: YOU HAVE 60 SECS TO WRITE DOWN ALL THOUGHTS WITH REGARDS TO THE QUESTIONS BELOW: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45840"/>
            <a:ext cx="7848872" cy="611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260648"/>
            <a:ext cx="806489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chemeClr val="tx2"/>
                </a:solidFill>
              </a:rPr>
              <a:t>PURPOSE OF MAESTRO – What Goldsworthy wants us to EXPERIENCE or understand (through Paul’s EXPERIENCES):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Growth and maturity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 Relationships (Paul &amp; Keller, plus Paul’s other relationships, plus Keller &amp; his family)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Reflection on life and value of hindsight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Self discovery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Escapism (Keller and Darwin)</a:t>
            </a:r>
          </a:p>
        </p:txBody>
      </p:sp>
      <p:sp>
        <p:nvSpPr>
          <p:cNvPr id="4" name="Oval 3"/>
          <p:cNvSpPr/>
          <p:nvPr/>
        </p:nvSpPr>
        <p:spPr>
          <a:xfrm>
            <a:off x="323528" y="2636912"/>
            <a:ext cx="4608512" cy="79208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Oval 4"/>
          <p:cNvSpPr/>
          <p:nvPr/>
        </p:nvSpPr>
        <p:spPr>
          <a:xfrm>
            <a:off x="395536" y="3933056"/>
            <a:ext cx="6264696" cy="86409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77048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solidFill>
                  <a:schemeClr val="tx2"/>
                </a:solidFill>
              </a:rPr>
              <a:t>Read Pgs 3-5 </a:t>
            </a:r>
          </a:p>
          <a:p>
            <a:endParaRPr lang="en-AU" sz="3200" dirty="0">
              <a:solidFill>
                <a:schemeClr val="tx2"/>
              </a:solidFill>
            </a:endParaRPr>
          </a:p>
          <a:p>
            <a:r>
              <a:rPr lang="en-AU" sz="3200" b="1" dirty="0">
                <a:solidFill>
                  <a:schemeClr val="tx2"/>
                </a:solidFill>
              </a:rPr>
              <a:t>DISTINCTIVE IMAGE 1 - Paul’s First Impressions of Keller</a:t>
            </a:r>
          </a:p>
          <a:p>
            <a:endParaRPr lang="en-AU" sz="3200" b="1" dirty="0">
              <a:solidFill>
                <a:schemeClr val="tx2"/>
              </a:solidFill>
            </a:endParaRPr>
          </a:p>
          <a:p>
            <a:r>
              <a:rPr lang="en-AU" sz="3200" dirty="0">
                <a:solidFill>
                  <a:schemeClr val="tx2"/>
                </a:solidFill>
              </a:rPr>
              <a:t>Complete ‘Image Analysis Pro Forma’ – how does this initial description of Keller reveal ideas about Goldsworthy’s purpose? In particular Paul’s relationship with Keller (how it changes) and values of hindsight?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1124744"/>
            <a:ext cx="8964488" cy="446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17" y="1412776"/>
            <a:ext cx="8892479" cy="4526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410" y="1340768"/>
            <a:ext cx="8989094" cy="4464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" y="1090613"/>
            <a:ext cx="8763000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638" y="1196752"/>
            <a:ext cx="872885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23528" y="260648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tx2"/>
                </a:solidFill>
              </a:rPr>
              <a:t>HOMEWORK – KEY SCENE QUESTIONS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146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rachel.wells</dc:creator>
  <cp:lastModifiedBy>Purnell, Sarah</cp:lastModifiedBy>
  <cp:revision>11</cp:revision>
  <dcterms:created xsi:type="dcterms:W3CDTF">2014-02-19T20:45:03Z</dcterms:created>
  <dcterms:modified xsi:type="dcterms:W3CDTF">2017-07-19T23:58:01Z</dcterms:modified>
</cp:coreProperties>
</file>