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39DEA5-F100-4FB2-A98D-4CB6BF070BB8}" type="datetimeFigureOut">
              <a:rPr lang="en-AU" smtClean="0"/>
              <a:t>11/11/2015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9FD4B5-380D-420E-90B8-3FA7965D6979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v.mmgn.com/Lib/Images/Articles/Normal/Go-Back-The-Response-10712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1" y="2037509"/>
            <a:ext cx="476798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16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Participants’ Discoveries Flow Chart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 smtClean="0"/>
              <a:t>You are to break up into groups and will be assigned one participant to focus on (expect for Roderick as we will use him as an example)</a:t>
            </a:r>
          </a:p>
          <a:p>
            <a:pPr lvl="0"/>
            <a:r>
              <a:rPr lang="en-AU" dirty="0" smtClean="0"/>
              <a:t>Think about a creative way to graphically represent the journey to discovery of your participant. These will be collated and distributed to other members of the class so you all have a flow chart of each participant. </a:t>
            </a:r>
          </a:p>
          <a:p>
            <a:pPr lvl="0"/>
            <a:r>
              <a:rPr lang="en-AU" dirty="0" smtClean="0"/>
              <a:t>Make sure you put in as much information as possible and visually construct a clear journey of discovery for the participant.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47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525954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</TotalTime>
  <Words>95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Thatch</vt:lpstr>
      <vt:lpstr>PowerPoint Presentation</vt:lpstr>
      <vt:lpstr>Participants’ Discoveries Flow Chart</vt:lpstr>
      <vt:lpstr>PowerPoint Presentation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cso</dc:creator>
  <cp:lastModifiedBy>cso</cp:lastModifiedBy>
  <cp:revision>9</cp:revision>
  <dcterms:created xsi:type="dcterms:W3CDTF">2015-10-20T21:46:56Z</dcterms:created>
  <dcterms:modified xsi:type="dcterms:W3CDTF">2015-11-10T21:46:19Z</dcterms:modified>
</cp:coreProperties>
</file>