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9F546-521D-4089-A31B-987411BBB40C}" type="datetimeFigureOut">
              <a:rPr lang="en-AU" smtClean="0"/>
              <a:t>20/10/2015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B0082-E4C9-440D-A3AC-5AF41EBF24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8265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Use</a:t>
            </a:r>
            <a:r>
              <a:rPr lang="en-AU" baseline="0" dirty="0" smtClean="0"/>
              <a:t> ETA resource for sample responses.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B0082-E4C9-440D-A3AC-5AF41EBF24B8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164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C392-628D-45AB-9D06-2C1659084867}" type="datetimeFigureOut">
              <a:rPr lang="en-AU" smtClean="0"/>
              <a:t>20/10/2015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7993-0507-4FEC-8755-5F654148A46B}" type="slidenum">
              <a:rPr lang="en-AU" smtClean="0"/>
              <a:t>‹#›</a:t>
            </a:fld>
            <a:endParaRPr lang="en-A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C392-628D-45AB-9D06-2C1659084867}" type="datetimeFigureOut">
              <a:rPr lang="en-AU" smtClean="0"/>
              <a:t>20/10/2015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7993-0507-4FEC-8755-5F654148A4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C392-628D-45AB-9D06-2C1659084867}" type="datetimeFigureOut">
              <a:rPr lang="en-AU" smtClean="0"/>
              <a:t>20/10/2015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7993-0507-4FEC-8755-5F654148A4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C392-628D-45AB-9D06-2C1659084867}" type="datetimeFigureOut">
              <a:rPr lang="en-AU" smtClean="0"/>
              <a:t>20/10/2015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7993-0507-4FEC-8755-5F654148A4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C392-628D-45AB-9D06-2C1659084867}" type="datetimeFigureOut">
              <a:rPr lang="en-AU" smtClean="0"/>
              <a:t>20/10/2015</a:t>
            </a:fld>
            <a:endParaRPr lang="en-A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7993-0507-4FEC-8755-5F654148A46B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C392-628D-45AB-9D06-2C1659084867}" type="datetimeFigureOut">
              <a:rPr lang="en-AU" smtClean="0"/>
              <a:t>20/10/2015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7993-0507-4FEC-8755-5F654148A4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C392-628D-45AB-9D06-2C1659084867}" type="datetimeFigureOut">
              <a:rPr lang="en-AU" smtClean="0"/>
              <a:t>20/10/2015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7993-0507-4FEC-8755-5F654148A4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C392-628D-45AB-9D06-2C1659084867}" type="datetimeFigureOut">
              <a:rPr lang="en-AU" smtClean="0"/>
              <a:t>20/10/2015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7993-0507-4FEC-8755-5F654148A4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C392-628D-45AB-9D06-2C1659084867}" type="datetimeFigureOut">
              <a:rPr lang="en-AU" smtClean="0"/>
              <a:t>20/10/2015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7993-0507-4FEC-8755-5F654148A4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C392-628D-45AB-9D06-2C1659084867}" type="datetimeFigureOut">
              <a:rPr lang="en-AU" smtClean="0"/>
              <a:t>20/10/2015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7993-0507-4FEC-8755-5F654148A46B}" type="slidenum">
              <a:rPr lang="en-AU" smtClean="0"/>
              <a:t>‹#›</a:t>
            </a:fld>
            <a:endParaRPr lang="en-A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C392-628D-45AB-9D06-2C1659084867}" type="datetimeFigureOut">
              <a:rPr lang="en-AU" smtClean="0"/>
              <a:t>20/10/2015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7993-0507-4FEC-8755-5F654148A46B}" type="slidenum">
              <a:rPr lang="en-AU" smtClean="0"/>
              <a:t>‹#›</a:t>
            </a:fld>
            <a:endParaRPr lang="en-A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46BC392-628D-45AB-9D06-2C1659084867}" type="datetimeFigureOut">
              <a:rPr lang="en-AU" smtClean="0"/>
              <a:t>20/10/2015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E2F7993-0507-4FEC-8755-5F654148A46B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Go Back To Where You Came From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Ivan </a:t>
            </a:r>
            <a:r>
              <a:rPr lang="en-AU" dirty="0" err="1" smtClean="0"/>
              <a:t>O’Mahoney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0505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The Title – Go Back To Where You Came From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AU" sz="4400" dirty="0" smtClean="0"/>
          </a:p>
          <a:p>
            <a:pPr marL="0" indent="0" algn="ctr">
              <a:buNone/>
            </a:pPr>
            <a:r>
              <a:rPr lang="en-AU" sz="4400" i="1" dirty="0" smtClean="0"/>
              <a:t>What attitude do you think a saying such as ‘Go back to where you came from’ might convey?</a:t>
            </a:r>
          </a:p>
          <a:p>
            <a:pPr marL="0" indent="0" algn="ctr">
              <a:buNone/>
            </a:pPr>
            <a:endParaRPr lang="en-AU" sz="4400" dirty="0" smtClean="0"/>
          </a:p>
          <a:p>
            <a:pPr marL="0" indent="0">
              <a:buNone/>
            </a:pPr>
            <a:r>
              <a:rPr lang="en-AU" sz="4400" dirty="0" smtClean="0"/>
              <a:t>This </a:t>
            </a:r>
            <a:r>
              <a:rPr lang="en-AU" sz="4400" dirty="0"/>
              <a:t>is a program with a clear social agenda. It is a social experiment that goes beyond the participants and includes the audience on a national and global stage. It is therefore important that you explore the way the audience is positioned before even viewing the series.</a:t>
            </a:r>
          </a:p>
          <a:p>
            <a:pPr marL="0" indent="0" algn="ctr">
              <a:buNone/>
            </a:pP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4103128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Go Back To Where You Came From!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does the title mean to you?</a:t>
            </a:r>
          </a:p>
          <a:p>
            <a:r>
              <a:rPr lang="en-AU" dirty="0" smtClean="0"/>
              <a:t>Who would use it?</a:t>
            </a:r>
          </a:p>
          <a:p>
            <a:r>
              <a:rPr lang="en-AU" dirty="0" smtClean="0"/>
              <a:t>When would they use it?</a:t>
            </a:r>
          </a:p>
          <a:p>
            <a:r>
              <a:rPr lang="en-AU" dirty="0" smtClean="0"/>
              <a:t>What does it say about the person using it?</a:t>
            </a:r>
          </a:p>
          <a:p>
            <a:r>
              <a:rPr lang="en-AU" dirty="0" smtClean="0"/>
              <a:t>What feelings is the title supposed to evoke in the audience?</a:t>
            </a:r>
          </a:p>
          <a:p>
            <a:r>
              <a:rPr lang="en-AU" i="1" dirty="0" smtClean="0"/>
              <a:t>“The title is a parody of the xenophobic exclamation ‘Go back to where you came from!’ aimed to undermine and mock Australian racism” – Douglas, K and Graham, P. 2013</a:t>
            </a:r>
          </a:p>
          <a:p>
            <a:pPr lvl="1"/>
            <a:r>
              <a:rPr lang="en-AU" dirty="0" smtClean="0"/>
              <a:t>What does this statement mean?</a:t>
            </a:r>
          </a:p>
          <a:p>
            <a:pPr lvl="1"/>
            <a:r>
              <a:rPr lang="en-AU" dirty="0" smtClean="0"/>
              <a:t>Do you agree with Douglas and Graham? Why/Why not?</a:t>
            </a:r>
          </a:p>
        </p:txBody>
      </p:sp>
    </p:spTree>
    <p:extLst>
      <p:ext uri="{BB962C8B-B14F-4D97-AF65-F5344CB8AC3E}">
        <p14:creationId xmlns:p14="http://schemas.microsoft.com/office/powerpoint/2010/main" val="3134321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Visual Literacy – Let’s Analyse!</a:t>
            </a:r>
            <a:endParaRPr lang="en-AU" dirty="0"/>
          </a:p>
        </p:txBody>
      </p:sp>
      <p:pic>
        <p:nvPicPr>
          <p:cNvPr id="1026" name="Picture 2" descr="https://mumbrella-uploads.s3.amazonaws.com/uploads/2015/07/maxres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31923"/>
            <a:ext cx="8585337" cy="4829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835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Exploring the visual design of the title: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Write a paragraph describing the impact of the logo and title of the show. How does it position the audience?</a:t>
            </a:r>
            <a:endParaRPr lang="en-AU" dirty="0"/>
          </a:p>
        </p:txBody>
      </p:sp>
      <p:pic>
        <p:nvPicPr>
          <p:cNvPr id="4" name="Picture 2" descr="https://mumbrella-uploads.s3.amazonaws.com/uploads/2015/07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24944"/>
            <a:ext cx="5544616" cy="311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850707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18</TotalTime>
  <Words>237</Words>
  <Application>Microsoft Office PowerPoint</Application>
  <PresentationFormat>On-screen Show (4:3)</PresentationFormat>
  <Paragraphs>21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Thatch</vt:lpstr>
      <vt:lpstr>Go Back To Where You Came From</vt:lpstr>
      <vt:lpstr>The Title – Go Back To Where You Came From</vt:lpstr>
      <vt:lpstr>Go Back To Where You Came From!</vt:lpstr>
      <vt:lpstr>Visual Literacy – Let’s Analyse!</vt:lpstr>
      <vt:lpstr>Exploring the visual design of the title:</vt:lpstr>
    </vt:vector>
  </TitlesOfParts>
  <Company>CSO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Back To Where You Came From</dc:title>
  <dc:creator>cso</dc:creator>
  <cp:lastModifiedBy>cso</cp:lastModifiedBy>
  <cp:revision>3</cp:revision>
  <dcterms:created xsi:type="dcterms:W3CDTF">2015-10-19T20:56:25Z</dcterms:created>
  <dcterms:modified xsi:type="dcterms:W3CDTF">2015-10-19T21:14:29Z</dcterms:modified>
</cp:coreProperties>
</file>