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CC7614A-11E6-4560-911F-6385CB9C4512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5D94EF-A084-4664-B530-C76FD635F3BF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1hAwbhoDu0&amp;feature=youtu.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rc.org.au/wp-content/uploads/2013/07/student-resource-kit1.pdf" TargetMode="External"/><Relationship Id="rId2" Type="http://schemas.openxmlformats.org/officeDocument/2006/relationships/hyperlink" Target="https://www.humanrights.gov.au/our-work/asylum-seekers-and-refugees/asylum-seekers-and-refugees-gu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ugeecouncil.org.au/f/rhp-time.php" TargetMode="External"/><Relationship Id="rId5" Type="http://schemas.openxmlformats.org/officeDocument/2006/relationships/hyperlink" Target="https://en.wikipedia.org/wiki/Convention_relating_to_the_Status_of_Refugees" TargetMode="External"/><Relationship Id="rId4" Type="http://schemas.openxmlformats.org/officeDocument/2006/relationships/hyperlink" Target="http://unhcr.org.au/unhcr/index.php?option=com_content&amp;view=article&amp;id=299:new-qex%09%09%09%09cisionq-law-does-not-relieve-australia-of-its-responsibilities-towards-asylum-seekers-unhcr&amp;%09%09%09catid=35:news-a-media&amp;Itemid=6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Go Back To Where You Came From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Ivan </a:t>
            </a:r>
            <a:r>
              <a:rPr lang="en-AU" dirty="0" err="1" smtClean="0"/>
              <a:t>O’Mahoney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970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Why might contact with other cultures be important?</a:t>
            </a:r>
          </a:p>
          <a:p>
            <a:r>
              <a:rPr lang="en-AU" sz="2800" dirty="0" smtClean="0"/>
              <a:t>How important is it to ‘know the facts’ about political events?</a:t>
            </a:r>
          </a:p>
          <a:p>
            <a:r>
              <a:rPr lang="en-AU" sz="2800" dirty="0" smtClean="0"/>
              <a:t>Why are people’s stories so important?</a:t>
            </a:r>
          </a:p>
          <a:p>
            <a:r>
              <a:rPr lang="en-AU" sz="2800" dirty="0" smtClean="0"/>
              <a:t>What do you think is a ‘moral’  way to act towards people in need?</a:t>
            </a:r>
          </a:p>
          <a:p>
            <a:r>
              <a:rPr lang="en-AU" sz="2800" dirty="0" smtClean="0"/>
              <a:t>In what ways can television be influential in changing views and opinions?</a:t>
            </a:r>
          </a:p>
          <a:p>
            <a:r>
              <a:rPr lang="en-AU" sz="2800" dirty="0" smtClean="0"/>
              <a:t>How important is social media in changing people’s views?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665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Introductory Task: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sz="4000" dirty="0" smtClean="0"/>
          </a:p>
          <a:p>
            <a:pPr marL="0" indent="0" algn="ctr">
              <a:buNone/>
            </a:pPr>
            <a:endParaRPr lang="en-AU" sz="4000" dirty="0"/>
          </a:p>
          <a:p>
            <a:pPr marL="0" indent="0" algn="ctr">
              <a:buNone/>
            </a:pPr>
            <a:r>
              <a:rPr lang="en-AU" sz="4000" dirty="0" smtClean="0"/>
              <a:t>You have two minutes to write down your views/preconceived ideas on Refugees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618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Christmas Island Asylum Tragedy - 2010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www.youtube.com/watch?v=z1hAwbhoDu0&amp;feature=youtu.be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758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Who are asylum seekers?</a:t>
            </a:r>
          </a:p>
          <a:p>
            <a:r>
              <a:rPr lang="en-AU" dirty="0" smtClean="0"/>
              <a:t>On what basis may an individual be deemed a refugee?</a:t>
            </a:r>
          </a:p>
          <a:p>
            <a:r>
              <a:rPr lang="en-AU" dirty="0" smtClean="0"/>
              <a:t>What reasons may asylum seekers have for leaving their homes?</a:t>
            </a:r>
          </a:p>
          <a:p>
            <a:r>
              <a:rPr lang="en-AU" dirty="0" smtClean="0"/>
              <a:t>What rights do asylum seekers have according to international laws such as the Convention relating to the Status of Refugees (1951)?</a:t>
            </a:r>
          </a:p>
          <a:p>
            <a:r>
              <a:rPr lang="en-AU" dirty="0" smtClean="0"/>
              <a:t>Outline further discoveries you have made in your research in point form. Identify at least three and new points of interest regarding the issues surrounding asylum seekers.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986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Website help: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www.humanrights.gov.au/our-work/asylum-seekers-and-refugees/asylum-seekers-and-refugees-guide</a:t>
            </a:r>
            <a:endParaRPr lang="en-AU" dirty="0" smtClean="0"/>
          </a:p>
          <a:p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www.asrc.org.au/wp-content/uploads/2013/07/student-resource-kit1.pdf</a:t>
            </a:r>
            <a:endParaRPr lang="en-AU" dirty="0" smtClean="0"/>
          </a:p>
          <a:p>
            <a:r>
              <a:rPr lang="en-AU" dirty="0">
                <a:hlinkClick r:id="rId4"/>
              </a:rPr>
              <a:t>http://unhcr.org.au/unhcr/index.php?option=com_content&amp;view=article&amp;id=299:new-qex%09%09%09%09cisionq-law-does-not-relieve-australia-of-its-responsibilities-towards-asylum-seekers-unhcr&amp;%</a:t>
            </a:r>
            <a:r>
              <a:rPr lang="en-AU" dirty="0" smtClean="0">
                <a:hlinkClick r:id="rId4"/>
              </a:rPr>
              <a:t>09%09%09catid=35:news-a-media&amp;Itemid=63</a:t>
            </a:r>
            <a:endParaRPr lang="en-AU" dirty="0" smtClean="0"/>
          </a:p>
          <a:p>
            <a:r>
              <a:rPr lang="en-AU" dirty="0">
                <a:hlinkClick r:id="rId5"/>
              </a:rPr>
              <a:t>https://</a:t>
            </a:r>
            <a:r>
              <a:rPr lang="en-AU" dirty="0" smtClean="0">
                <a:hlinkClick r:id="rId5"/>
              </a:rPr>
              <a:t>en.wikipedia.org/wiki/Convention_relating_to_the_Status_of_Refugees</a:t>
            </a:r>
            <a:endParaRPr lang="en-AU" dirty="0" smtClean="0"/>
          </a:p>
          <a:p>
            <a:r>
              <a:rPr lang="en-AU" dirty="0">
                <a:hlinkClick r:id="rId6"/>
              </a:rPr>
              <a:t>http://</a:t>
            </a:r>
            <a:r>
              <a:rPr lang="en-AU" dirty="0" smtClean="0">
                <a:hlinkClick r:id="rId6"/>
              </a:rPr>
              <a:t>www.refugeecouncil.org.au/f/rhp-time.php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812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Link to Discovery?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sz="4000" dirty="0" smtClean="0"/>
          </a:p>
          <a:p>
            <a:pPr marL="0" indent="0" algn="ctr">
              <a:buNone/>
            </a:pPr>
            <a:endParaRPr lang="en-AU" sz="4000" dirty="0"/>
          </a:p>
          <a:p>
            <a:pPr marL="0" indent="0" algn="ctr">
              <a:buNone/>
            </a:pPr>
            <a:r>
              <a:rPr lang="en-AU" sz="4000" dirty="0" smtClean="0"/>
              <a:t>You have two minutes to write down what you have learnt/discovered/rediscovered from the research.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7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sylum1.png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1475656" y="188640"/>
            <a:ext cx="6552728" cy="64807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84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Am…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dirty="0" smtClean="0"/>
              <a:t>Creative Writing Task</a:t>
            </a:r>
          </a:p>
          <a:p>
            <a:pPr lvl="1"/>
            <a:r>
              <a:rPr lang="en-AU" sz="2800" dirty="0" smtClean="0"/>
              <a:t>Focus on allowing people to discover a little more about you.</a:t>
            </a:r>
          </a:p>
          <a:p>
            <a:pPr lvl="1"/>
            <a:r>
              <a:rPr lang="en-AU" sz="2800" dirty="0" smtClean="0"/>
              <a:t>What misconceptions may people have? Or perhaps you have the misconceptions about yourself?</a:t>
            </a:r>
          </a:p>
          <a:p>
            <a:pPr lvl="1"/>
            <a:r>
              <a:rPr lang="en-AU" sz="2800" dirty="0" smtClean="0"/>
              <a:t>You may like to write a poem, diary entry or letter. 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7361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77</TotalTime>
  <Words>272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Go Back To Where You Came From</vt:lpstr>
      <vt:lpstr>Discussion:</vt:lpstr>
      <vt:lpstr>Introductory Task:</vt:lpstr>
      <vt:lpstr>Christmas Island Asylum Tragedy - 2010</vt:lpstr>
      <vt:lpstr>Research:</vt:lpstr>
      <vt:lpstr>Website help:</vt:lpstr>
      <vt:lpstr>Link to Discovery?</vt:lpstr>
      <vt:lpstr>PowerPoint Presentation</vt:lpstr>
      <vt:lpstr>I Am…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Back To Where You Came From</dc:title>
  <dc:creator>cso</dc:creator>
  <cp:lastModifiedBy>cso</cp:lastModifiedBy>
  <cp:revision>7</cp:revision>
  <dcterms:created xsi:type="dcterms:W3CDTF">2015-10-18T22:44:23Z</dcterms:created>
  <dcterms:modified xsi:type="dcterms:W3CDTF">2016-10-18T21:39:33Z</dcterms:modified>
</cp:coreProperties>
</file>