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6B29-88B3-4003-BC6E-1A71694B9C61}" type="datetimeFigureOut">
              <a:rPr lang="en-AU" smtClean="0"/>
              <a:t>2/03/2015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090A-E4CD-44D2-8893-4980E84DB45A}" type="slidenum">
              <a:rPr lang="en-AU" smtClean="0"/>
              <a:t>‹#›</a:t>
            </a:fld>
            <a:endParaRPr lang="en-A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6B29-88B3-4003-BC6E-1A71694B9C61}" type="datetimeFigureOut">
              <a:rPr lang="en-AU" smtClean="0"/>
              <a:t>2/03/2015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090A-E4CD-44D2-8893-4980E84DB45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6B29-88B3-4003-BC6E-1A71694B9C61}" type="datetimeFigureOut">
              <a:rPr lang="en-AU" smtClean="0"/>
              <a:t>2/03/2015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090A-E4CD-44D2-8893-4980E84DB45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6B29-88B3-4003-BC6E-1A71694B9C61}" type="datetimeFigureOut">
              <a:rPr lang="en-AU" smtClean="0"/>
              <a:t>2/03/2015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090A-E4CD-44D2-8893-4980E84DB45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6B29-88B3-4003-BC6E-1A71694B9C61}" type="datetimeFigureOut">
              <a:rPr lang="en-AU" smtClean="0"/>
              <a:t>2/03/2015</a:t>
            </a:fld>
            <a:endParaRPr lang="en-A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090A-E4CD-44D2-8893-4980E84DB45A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6B29-88B3-4003-BC6E-1A71694B9C61}" type="datetimeFigureOut">
              <a:rPr lang="en-AU" smtClean="0"/>
              <a:t>2/03/2015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090A-E4CD-44D2-8893-4980E84DB45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6B29-88B3-4003-BC6E-1A71694B9C61}" type="datetimeFigureOut">
              <a:rPr lang="en-AU" smtClean="0"/>
              <a:t>2/03/2015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090A-E4CD-44D2-8893-4980E84DB45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6B29-88B3-4003-BC6E-1A71694B9C61}" type="datetimeFigureOut">
              <a:rPr lang="en-AU" smtClean="0"/>
              <a:t>2/03/2015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090A-E4CD-44D2-8893-4980E84DB45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6B29-88B3-4003-BC6E-1A71694B9C61}" type="datetimeFigureOut">
              <a:rPr lang="en-AU" smtClean="0"/>
              <a:t>2/03/2015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090A-E4CD-44D2-8893-4980E84DB45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6B29-88B3-4003-BC6E-1A71694B9C61}" type="datetimeFigureOut">
              <a:rPr lang="en-AU" smtClean="0"/>
              <a:t>2/03/2015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090A-E4CD-44D2-8893-4980E84DB45A}" type="slidenum">
              <a:rPr lang="en-AU" smtClean="0"/>
              <a:t>‹#›</a:t>
            </a:fld>
            <a:endParaRPr lang="en-A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6B29-88B3-4003-BC6E-1A71694B9C61}" type="datetimeFigureOut">
              <a:rPr lang="en-AU" smtClean="0"/>
              <a:t>2/03/2015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090A-E4CD-44D2-8893-4980E84DB45A}" type="slidenum">
              <a:rPr lang="en-AU" smtClean="0"/>
              <a:t>‹#›</a:t>
            </a:fld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7F6B29-88B3-4003-BC6E-1A71694B9C61}" type="datetimeFigureOut">
              <a:rPr lang="en-AU" smtClean="0"/>
              <a:t>2/03/2015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2E090A-E4CD-44D2-8893-4980E84DB45A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BB%20TEEE%20Table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Belonging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Essay Writing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87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</a:t>
            </a:r>
            <a:r>
              <a:rPr lang="en-AU" baseline="30000" dirty="0" smtClean="0"/>
              <a:t>st</a:t>
            </a:r>
            <a:r>
              <a:rPr lang="en-AU" dirty="0" smtClean="0"/>
              <a:t> Relationship: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Do they have a sense of belonging or not belonging? </a:t>
            </a:r>
          </a:p>
          <a:p>
            <a:pPr marL="0" indent="0">
              <a:buNone/>
            </a:pPr>
            <a:r>
              <a:rPr lang="en-AU" dirty="0" smtClean="0"/>
              <a:t>- </a:t>
            </a:r>
          </a:p>
          <a:p>
            <a:pPr marL="0" indent="0">
              <a:buNone/>
            </a:pPr>
            <a:r>
              <a:rPr lang="en-AU" dirty="0" smtClean="0"/>
              <a:t>How is this sense of relationship determined?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- 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What is their relationship?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What technique are you going to use to demonstrate this idea?</a:t>
            </a:r>
          </a:p>
          <a:p>
            <a:pPr marL="0" indent="0">
              <a:buNone/>
            </a:pPr>
            <a:r>
              <a:rPr lang="en-AU" dirty="0" smtClean="0"/>
              <a:t>-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365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</a:t>
            </a:r>
            <a:r>
              <a:rPr lang="en-AU" baseline="30000" dirty="0" smtClean="0"/>
              <a:t>nd</a:t>
            </a:r>
            <a:r>
              <a:rPr lang="en-AU" dirty="0" smtClean="0"/>
              <a:t> Relationship: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Do they have a sense of belonging or not belonging? </a:t>
            </a:r>
          </a:p>
          <a:p>
            <a:pPr marL="0" indent="0">
              <a:buNone/>
            </a:pPr>
            <a:r>
              <a:rPr lang="en-AU" dirty="0" smtClean="0"/>
              <a:t>- </a:t>
            </a:r>
          </a:p>
          <a:p>
            <a:pPr marL="0" indent="0">
              <a:buNone/>
            </a:pPr>
            <a:r>
              <a:rPr lang="en-AU" dirty="0" smtClean="0"/>
              <a:t>How is this sense of relationship determined?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- 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What is their relationship?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What technique are you going to use to demonstrate this idea?</a:t>
            </a:r>
          </a:p>
          <a:p>
            <a:pPr marL="0" indent="0">
              <a:buNone/>
            </a:pPr>
            <a:r>
              <a:rPr lang="en-AU" dirty="0" smtClean="0"/>
              <a:t>-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289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</a:t>
            </a:r>
            <a:r>
              <a:rPr lang="en-AU" baseline="30000" dirty="0" smtClean="0"/>
              <a:t>rd</a:t>
            </a:r>
            <a:r>
              <a:rPr lang="en-AU" dirty="0" smtClean="0"/>
              <a:t> Relationship: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Do they have a sense of belonging or not belonging? </a:t>
            </a:r>
          </a:p>
          <a:p>
            <a:pPr marL="0" indent="0">
              <a:buNone/>
            </a:pPr>
            <a:r>
              <a:rPr lang="en-AU" dirty="0" smtClean="0"/>
              <a:t>- </a:t>
            </a:r>
          </a:p>
          <a:p>
            <a:pPr marL="0" indent="0">
              <a:buNone/>
            </a:pPr>
            <a:r>
              <a:rPr lang="en-AU" dirty="0" smtClean="0"/>
              <a:t>How is this sense of relationship determined?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- 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What is their relationship?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What technique are you going to use to demonstrate this idea?</a:t>
            </a:r>
          </a:p>
          <a:p>
            <a:pPr marL="0" indent="0">
              <a:buNone/>
            </a:pPr>
            <a:r>
              <a:rPr lang="en-AU" dirty="0" smtClean="0"/>
              <a:t>-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289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Related text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Which text </a:t>
            </a:r>
            <a:r>
              <a:rPr lang="en-AU" dirty="0" smtClean="0"/>
              <a:t>from your folder will </a:t>
            </a:r>
            <a:r>
              <a:rPr lang="en-AU" dirty="0" smtClean="0"/>
              <a:t>best fit this question</a:t>
            </a:r>
            <a:r>
              <a:rPr lang="en-AU" dirty="0" smtClean="0"/>
              <a:t>?</a:t>
            </a:r>
          </a:p>
          <a:p>
            <a:r>
              <a:rPr lang="en-AU" dirty="0" smtClean="0"/>
              <a:t>Think about the three techniques you have used </a:t>
            </a:r>
            <a:r>
              <a:rPr lang="en-AU" dirty="0" smtClean="0"/>
              <a:t>with your relationships. How can you relate the techniques from the documentary to the techniques in your ORT?</a:t>
            </a:r>
          </a:p>
          <a:p>
            <a:r>
              <a:rPr lang="en-AU" dirty="0" smtClean="0"/>
              <a:t>Creat</a:t>
            </a:r>
            <a:r>
              <a:rPr lang="en-AU" dirty="0" smtClean="0"/>
              <a:t>e a TEEE table for your ORT like we did for the documentary (</a:t>
            </a:r>
            <a:r>
              <a:rPr lang="en-AU" dirty="0" smtClean="0">
                <a:hlinkClick r:id="rId2" action="ppaction://hlinkfile"/>
              </a:rPr>
              <a:t>BB TEEE Table.docx</a:t>
            </a:r>
            <a:r>
              <a:rPr lang="en-AU" dirty="0" smtClean="0"/>
              <a:t>)</a:t>
            </a:r>
          </a:p>
          <a:p>
            <a:r>
              <a:rPr lang="en-AU" dirty="0" smtClean="0"/>
              <a:t>If you don’t create a TEEE table, you will end up retelling how BELONGING is evident in your ORT instead of ANALYSING. 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606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‘Big Idea’ Statements: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209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algn="ctr"/>
            <a:endParaRPr lang="en-AU" dirty="0" smtClean="0"/>
          </a:p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sz="3600" dirty="0" smtClean="0"/>
              <a:t>Belonging and not belonging is determined by the relationships a character has with others and the world.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785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algn="ctr"/>
            <a:endParaRPr lang="en-AU" dirty="0" smtClean="0"/>
          </a:p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sz="3600" dirty="0" smtClean="0">
                <a:solidFill>
                  <a:srgbClr val="FFFF00"/>
                </a:solidFill>
              </a:rPr>
              <a:t>BELONGING</a:t>
            </a:r>
            <a:r>
              <a:rPr lang="en-AU" sz="3600" dirty="0" smtClean="0"/>
              <a:t> and </a:t>
            </a:r>
            <a:r>
              <a:rPr lang="en-AU" sz="3600" dirty="0" smtClean="0">
                <a:solidFill>
                  <a:srgbClr val="FFFF00"/>
                </a:solidFill>
              </a:rPr>
              <a:t>NOT BELONGING </a:t>
            </a:r>
            <a:r>
              <a:rPr lang="en-AU" sz="3600" dirty="0" smtClean="0"/>
              <a:t>is </a:t>
            </a:r>
            <a:r>
              <a:rPr lang="en-AU" sz="3600" dirty="0" smtClean="0">
                <a:solidFill>
                  <a:srgbClr val="FFFF00"/>
                </a:solidFill>
              </a:rPr>
              <a:t>DETERMINED</a:t>
            </a:r>
            <a:r>
              <a:rPr lang="en-AU" sz="3600" dirty="0" smtClean="0"/>
              <a:t> by the </a:t>
            </a:r>
            <a:r>
              <a:rPr lang="en-AU" sz="3600" dirty="0" smtClean="0">
                <a:solidFill>
                  <a:srgbClr val="FFFF00"/>
                </a:solidFill>
              </a:rPr>
              <a:t>RELATIONSHIPS</a:t>
            </a:r>
            <a:r>
              <a:rPr lang="en-AU" sz="3600" dirty="0" smtClean="0"/>
              <a:t> a </a:t>
            </a:r>
            <a:r>
              <a:rPr lang="en-AU" sz="3600" dirty="0" smtClean="0">
                <a:solidFill>
                  <a:srgbClr val="FFFF00"/>
                </a:solidFill>
              </a:rPr>
              <a:t>CHARACTER</a:t>
            </a:r>
            <a:r>
              <a:rPr lang="en-AU" sz="3600" dirty="0" smtClean="0"/>
              <a:t> has with </a:t>
            </a:r>
            <a:r>
              <a:rPr lang="en-AU" sz="3600" dirty="0" smtClean="0">
                <a:solidFill>
                  <a:srgbClr val="FFFF00"/>
                </a:solidFill>
              </a:rPr>
              <a:t>OTHERS</a:t>
            </a:r>
            <a:r>
              <a:rPr lang="en-AU" sz="3600" dirty="0" smtClean="0"/>
              <a:t> and the </a:t>
            </a:r>
            <a:r>
              <a:rPr lang="en-AU" sz="3600" dirty="0" smtClean="0">
                <a:solidFill>
                  <a:srgbClr val="FFFF00"/>
                </a:solidFill>
              </a:rPr>
              <a:t>WORLD.</a:t>
            </a:r>
            <a:endParaRPr lang="en-A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77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SYNONYMS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Belonging</a:t>
            </a:r>
            <a:endParaRPr lang="en-A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Attachment</a:t>
            </a:r>
          </a:p>
          <a:p>
            <a:r>
              <a:rPr lang="en-AU" dirty="0" smtClean="0"/>
              <a:t>Membership</a:t>
            </a:r>
          </a:p>
          <a:p>
            <a:r>
              <a:rPr lang="en-AU" dirty="0" smtClean="0"/>
              <a:t>Community</a:t>
            </a:r>
          </a:p>
          <a:p>
            <a:r>
              <a:rPr lang="en-AU" dirty="0" smtClean="0"/>
              <a:t>Rapport</a:t>
            </a:r>
          </a:p>
          <a:p>
            <a:r>
              <a:rPr lang="en-AU" dirty="0" smtClean="0"/>
              <a:t>Loyalty</a:t>
            </a:r>
          </a:p>
          <a:p>
            <a:r>
              <a:rPr lang="en-AU" dirty="0" smtClean="0"/>
              <a:t>Brotherhood</a:t>
            </a:r>
          </a:p>
          <a:p>
            <a:r>
              <a:rPr lang="en-AU" dirty="0" smtClean="0"/>
              <a:t>Inclusion</a:t>
            </a:r>
          </a:p>
          <a:p>
            <a:r>
              <a:rPr lang="en-AU" dirty="0" smtClean="0"/>
              <a:t>Understanding</a:t>
            </a:r>
          </a:p>
          <a:p>
            <a:r>
              <a:rPr lang="en-AU" dirty="0" smtClean="0"/>
              <a:t>Acceptance</a:t>
            </a:r>
          </a:p>
          <a:p>
            <a:r>
              <a:rPr lang="en-AU" dirty="0" smtClean="0"/>
              <a:t>Association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Not Belonging</a:t>
            </a:r>
            <a:endParaRPr lang="en-A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Alienation</a:t>
            </a:r>
          </a:p>
          <a:p>
            <a:r>
              <a:rPr lang="en-AU" dirty="0" smtClean="0"/>
              <a:t>Isolation</a:t>
            </a:r>
          </a:p>
          <a:p>
            <a:r>
              <a:rPr lang="en-AU" dirty="0" smtClean="0"/>
              <a:t>Disconnected</a:t>
            </a:r>
          </a:p>
          <a:p>
            <a:r>
              <a:rPr lang="en-AU" dirty="0" smtClean="0"/>
              <a:t>Outcast</a:t>
            </a:r>
          </a:p>
          <a:p>
            <a:r>
              <a:rPr lang="en-AU" dirty="0" smtClean="0"/>
              <a:t>Withdrawal</a:t>
            </a:r>
          </a:p>
          <a:p>
            <a:r>
              <a:rPr lang="en-AU" dirty="0" smtClean="0"/>
              <a:t>Indifference</a:t>
            </a:r>
          </a:p>
          <a:p>
            <a:r>
              <a:rPr lang="en-AU" dirty="0" smtClean="0"/>
              <a:t>Separation</a:t>
            </a:r>
          </a:p>
          <a:p>
            <a:r>
              <a:rPr lang="en-AU" dirty="0" smtClean="0"/>
              <a:t>Distant</a:t>
            </a:r>
          </a:p>
          <a:p>
            <a:r>
              <a:rPr lang="en-AU" dirty="0" smtClean="0"/>
              <a:t>Rejection</a:t>
            </a:r>
          </a:p>
          <a:p>
            <a:r>
              <a:rPr lang="en-AU" dirty="0" smtClean="0"/>
              <a:t>Extract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165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Essay link: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en-AU" sz="4000" dirty="0" smtClean="0"/>
              <a:t>Your </a:t>
            </a:r>
            <a:r>
              <a:rPr lang="en-AU" sz="4000" dirty="0" smtClean="0"/>
              <a:t>question </a:t>
            </a:r>
            <a:r>
              <a:rPr lang="en-AU" sz="4000" dirty="0" smtClean="0"/>
              <a:t>asks you discuss how belonging </a:t>
            </a:r>
            <a:r>
              <a:rPr lang="en-AU" sz="5400" dirty="0" smtClean="0"/>
              <a:t>AND</a:t>
            </a:r>
            <a:r>
              <a:rPr lang="en-AU" sz="4000" dirty="0" smtClean="0"/>
              <a:t> not belonging is evident.</a:t>
            </a:r>
          </a:p>
          <a:p>
            <a:r>
              <a:rPr lang="en-AU" sz="4000" dirty="0" smtClean="0"/>
              <a:t>Therefore, you must have at least one paragraph on each.</a:t>
            </a:r>
          </a:p>
        </p:txBody>
      </p:sp>
    </p:spTree>
    <p:extLst>
      <p:ext uri="{BB962C8B-B14F-4D97-AF65-F5344CB8AC3E}">
        <p14:creationId xmlns:p14="http://schemas.microsoft.com/office/powerpoint/2010/main" val="101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Key Words: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Determined</a:t>
            </a:r>
          </a:p>
          <a:p>
            <a:r>
              <a:rPr lang="en-AU" dirty="0" smtClean="0"/>
              <a:t>Cause and effect</a:t>
            </a:r>
          </a:p>
          <a:p>
            <a:r>
              <a:rPr lang="en-AU" dirty="0" smtClean="0"/>
              <a:t>Discuss why/how the concept of belonging has caused the effect of the relationship.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Relationships</a:t>
            </a:r>
          </a:p>
          <a:p>
            <a:r>
              <a:rPr lang="en-AU" dirty="0" smtClean="0"/>
              <a:t>Is it a positive or negative relationship?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79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Key Words: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Characters</a:t>
            </a:r>
          </a:p>
          <a:p>
            <a:r>
              <a:rPr lang="en-AU" dirty="0" smtClean="0"/>
              <a:t>Sunny </a:t>
            </a:r>
            <a:r>
              <a:rPr lang="en-AU" dirty="0" err="1" smtClean="0"/>
              <a:t>Abberton</a:t>
            </a:r>
            <a:r>
              <a:rPr lang="en-AU" dirty="0" smtClean="0"/>
              <a:t> </a:t>
            </a:r>
          </a:p>
          <a:p>
            <a:r>
              <a:rPr lang="en-AU" dirty="0" smtClean="0"/>
              <a:t>Jai </a:t>
            </a:r>
            <a:r>
              <a:rPr lang="en-AU" dirty="0" err="1" smtClean="0"/>
              <a:t>Abberton</a:t>
            </a:r>
            <a:endParaRPr lang="en-AU" dirty="0" smtClean="0"/>
          </a:p>
          <a:p>
            <a:r>
              <a:rPr lang="en-AU" dirty="0" err="1" smtClean="0"/>
              <a:t>Koby</a:t>
            </a:r>
            <a:r>
              <a:rPr lang="en-AU" dirty="0" smtClean="0"/>
              <a:t> </a:t>
            </a:r>
            <a:r>
              <a:rPr lang="en-AU" dirty="0" err="1" smtClean="0"/>
              <a:t>Abberton</a:t>
            </a:r>
            <a:endParaRPr lang="en-AU" dirty="0" smtClean="0"/>
          </a:p>
          <a:p>
            <a:r>
              <a:rPr lang="en-AU" dirty="0" smtClean="0"/>
              <a:t>Ma</a:t>
            </a:r>
          </a:p>
          <a:p>
            <a:r>
              <a:rPr lang="en-AU" dirty="0" smtClean="0"/>
              <a:t>Little </a:t>
            </a:r>
            <a:r>
              <a:rPr lang="en-AU" dirty="0" err="1" smtClean="0"/>
              <a:t>Grommetts</a:t>
            </a: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Others/World</a:t>
            </a:r>
          </a:p>
          <a:p>
            <a:r>
              <a:rPr lang="en-AU" dirty="0" smtClean="0"/>
              <a:t>Media</a:t>
            </a:r>
          </a:p>
          <a:p>
            <a:r>
              <a:rPr lang="en-AU" dirty="0" smtClean="0"/>
              <a:t>Police</a:t>
            </a:r>
          </a:p>
          <a:p>
            <a:r>
              <a:rPr lang="en-AU" dirty="0" smtClean="0"/>
              <a:t>Judge</a:t>
            </a:r>
          </a:p>
          <a:p>
            <a:r>
              <a:rPr lang="en-AU" dirty="0" smtClean="0"/>
              <a:t>Lawyer</a:t>
            </a:r>
          </a:p>
          <a:p>
            <a:r>
              <a:rPr lang="en-AU" dirty="0" smtClean="0"/>
              <a:t>Jury</a:t>
            </a:r>
          </a:p>
          <a:p>
            <a:r>
              <a:rPr lang="en-AU" dirty="0" smtClean="0"/>
              <a:t>Gangs/tribes</a:t>
            </a:r>
          </a:p>
          <a:p>
            <a:r>
              <a:rPr lang="en-AU" dirty="0" smtClean="0"/>
              <a:t>Surfers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37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2" y="2276872"/>
            <a:ext cx="2377440" cy="1371600"/>
          </a:xfrm>
        </p:spPr>
        <p:txBody>
          <a:bodyPr>
            <a:noAutofit/>
          </a:bodyPr>
          <a:lstStyle/>
          <a:p>
            <a:pPr algn="ctr"/>
            <a:r>
              <a:rPr lang="en-AU" sz="4000" dirty="0" smtClean="0"/>
              <a:t>Now to write your essay!!</a:t>
            </a:r>
            <a:endParaRPr lang="en-AU" sz="4000" dirty="0"/>
          </a:p>
        </p:txBody>
      </p:sp>
      <p:sp>
        <p:nvSpPr>
          <p:cNvPr id="5" name="AutoShape 4" descr="data:image/jpeg;base64,/9j/4AAQSkZJRgABAQAAAQABAAD/2wCEAAkGBxQTEhUUExQUFhUXFxcaFRcWFxcXGBgXHBgcFxwcGBgdHCggHBwlGxcXITEhJSkrLi4uGB8zODMsNygtLi0BCgoKDA0NDgwMDzcZFBkrKywsNyw3KysrNywsNyw3KzcsKzcrKysrKysrKysrKysrKysrKysrKysrKysrKysrK//AABEIAKsBJgMBIgACEQEDEQH/xAAcAAAABwEBAAAAAAAAAAAAAAAAAQMEBQYHAgj/xABGEAABAwIEAwUFBQUFBgcAAAABAgMRACEEBRIxBkFREyJhcZEHgaGx8BQywdHhI0JSkvEzYnKCskNTY5PC0ggVJURUc6L/xAAVAQEBAAAAAAAAAAAAAAAAAAAAAf/EABQRAQAAAAAAAAAAAAAAAAAAAAD/2gAMAwEAAhEDEQA/ANxoqOiNAKKjoUBUKOhQChQoUBV1RUDQHQoqFAdCioUB1GcRZacRh3G0nSsiUK6LF0k+E1I0dB5Z9qmWBGIL/ZqaU4f2jakkaHY72lWykkgkEdfCBQ69E/8AiByZ13CpdQElDStTlu9/AIM/dhRJEH7vKvPTrRTYiKBfC7Uql0A3rjDfd99IJYUT50F+4axSbAET53rQ8rcEfXM1hzeUvC6DfwVB+dTGUcVYlkhKzKZG4G3mKo3XDj9KfsoiPrwqjcPcUIeggidomrZl+K1KAG0fUUROtL2vTtpwc4qvY3G6bgjwM/l8qpGdcdONFXZkqmIATMD8z9daitVfKb1X8W8CbH6+jVAy/i3MH4IYXHXTpPvkR6elOMfjsUCV9mpCbFQUorMbWASDPr86osrwCgeY2Plt+Hxrz1xKwUYp5JEQtXpNbzgMSXEBRsecdfEfXurIOPsFOYKSi5WEGNrkfkKCrttqJCRuoiB4zarfwTwLisa93Ut6UQVF4qCJgkCE3VtsPfU7wfwMgaXnjrugpGyCLmbgGO78PGBrfskxSXctaUlASApwWA5OKg/yxvUE5w7l+JbTOKfS6uIAaR2baRblJKjbc7cgL1N0KFAKFChQChQoUAojR0UUAoUIoRQChQihFAKFCKFAKFCKEUAoUIoRQChQihFAKKjihFBHcQ5YnE4Z1lWziFJnoYsfWvHOYlWshQgixB5HnXsHinHljCvOgToQTHwmeUTM+FeWswbLwdW4kB7WrUAAAFElUJjlEX/qQiEN91I6ia4WhRsNqduIgIkX0gH5fhUnleCC/OgSwfDPatK0LQXJBTqVpkc0kHY+O1t6sWXcEJOBcW+Eh9KYZSzK1yFKUVOqBLd5Cd9k9akMqy5KdxPxqTx+LCGlAGBBgedUZFhXnGXBukg3FejOBUBTQUd9IJrz5iW5dnckivQnA6IajonpFQL55lPbIMKgi8XiPIVmedcLYpWHceZW4X0Of2TZIHZC0pSLqMwfLlWwYY7G1uvOucVlKVHWOfjHxoM04MyzNHmVuFbjCUBAQnFI19s5B16e6hYTtG9zEm9WHJV4p0EYhhCTcFSVSk8pHpVwGFsJHqSfmfq1KOADlagrT2FCBbx25VnPEeUKdzRogHRoSXCOQk/OL+fjWnZku9qjsGxqcUEkajuOZQkX/wD0o/HrVRL4JhsqQVqShuOZCUgJG1/A+hqY4U4oZxjmISwoKQypCQobLkElSTsUzIn+6fCsn9qZLzuFwSEhRuvSVpReyRMkXjVA/WtV4C4YbwGFS2lIC1Qp1V5UuOZPIchyqKs9CiBo6AUKFCgFChQoBQopoTQHQrkqogqg7qkce+0djLv2YHbYkiQ0kwEg7FxX7o8NzVnzzMRh8O8+dmm1r/lSTFYhwxkbb7YfxKe1eeUpxalE31Ggisd7Ws1cUVIcbaTyQhpJAHiVgk+dWHhb21upUE49pKkH/asjSpP+JuYVz2jyqwNcIYWP7FN/Oq5xBwrh0DSlvTvcE0G3YDGIebQ60oLQtIUhQ2IOxpxWP+wjNFhWJwSlShshxqeUqKVgeE6T5qPWtfmgOhQoUAoUU0c0AoUKFA2zHBJeaW0sSlaSDBg35g8iNwfCsM444CxGHTrShK22099xu2oA7qb3SoCCSJnvG21b5REUHjvGJ7qD5/6jTjKHiFCOtXr245e21jB2aEoCmUqISEpGorWCYHM6RJrPspV3oHWgv+Cc1CTy5dfKofinGkJibX8PL31KYMHTPheqjxhjNTgaHI3qoYZSQp5M9RH1516A4UJDV/4Y8fGsBy1kB9sGPvJm468/rnXoXh6OxN+UVFSbAncetPk2FMGSOot608MpMGgP30yxb9op04fCovGmT60EXiT3r+fpTzhsw0dQCVKUskneCo2HMCIpjijA8uvnzqaynhxa0w/AbCUABKiStIF5NoHLqbm1VDThLg9tWIczB9CVuLVOHJlWhtI0pUAbBRA1AjkR1NXs0EpgWoRUUYo5oCuSaDqaOkyqugqg6oUU0KBHtKIu1GDETzoxiL70D9TtGhVRq8UBzrtvFUEb7Sr5Xix/wjbrcEgeJANUjhdsNMMlagkaU/eISLiYk+dXnPiHGlIPnHwPwJqqp4dbfQjUSFJQEmyTECLagYv06CgtLKkFMpUkjqDI9RVO4pzBhRKQ6jUDETPeOwnrT7D5UMLhnWkLUbSVGJk2JEc+dG/w42UT2jpQQCWyuUbbgHYk3nrtFUVX2UNFrNnNSkpBZUIJA1KUpBSBO5soxW4FdYrkOD1ZihQshBStSvBBMAnzIHvrUnMyT1qCZC6MqqurzYDamz/EQTvvQWntKNK6gU4tSxqSZBuPKnCcTo3N6CZ1UNVMO1kXNJO4k7CgldVFqqFGIV41wvEK60GP+3ZyccR/Dh2b+a3p/Cs1yw98edXz2tqJzAg3KsOgD3FZF/MGs+wK4X5Gg0DA4gJSJMDxqucQNNuKKgRO+8Uip1SyYkDl+lNyRcTB8edA0y7KHHHQEmOer3x863nhbDloJbeeK9SQQANPx8/Gs14VDIcCnHdAvJHlaPnV+ey0faWnPtKdAavcRF4g/wCEge6qLJlWRYdl5TyEQte5kn1FTbpBG9VvLlfe/apVMWkA+J3ozj1pMKTvcdepG88wKgmnTUa8L+Xn9RSmFxGtF9x4zb6+dIKMk/OqGMy82kgEKdQLiZGsA/jWh9oKy7HYxKHkCbggx5EX+FXZZV40E4HBR9oKgJV1NGgr6moJ0uVx2lRCXF+NEh5c/pQTWqgDUSvFkbilU4y2xoJIKoVHoxgPWhQVj7V40acZfemYbVRpaPX51USiMTP9KcNP1GNt9TS7bkbUU4xJmorCO6FLHmR7708fxMCqvm+OU2tKxB3lPMi23lNESmPxSVoWhL6Eao1SUkjymlDiwMKQFagBAVMzSeHxiFpC+19w/GDaqfxrxMLMsqBP7xHL9aCw8OJ/ZlQ3Uo+gMD5GplpCj5VXuA3grBo5kKWDfnqKvkRVi1GLWoOtMCZpq7ge0jTAHNR29wpRTSjyJ865DEc4nf6FBNNvtttpCSNKY5+s00RmAdfQlAKki5MQBamjOHTNxI9Pr0p828UWQlKfcSaKlw6SSKJaYqKTi3Rsb9YE0RxLkpKlSBytf4VBMoTY+NdfZ5rnB4xKzASZjmLetPooMD9t6NGYIj/4zRHmHHv0rO1EapHO45fXOtL9vTUY1lXXDpHo47+dZiFcvePxoL3kLDS2SpQExVMxmCAcVI/e+rVK5Fj4TpJipR3LO0UCkGqEOHctYJHaIBHMpUoEeh+orR8Bw3hYToU4BFhrUY98yaqOBw6mv3Cr+6R9fXnU9k2BJ0qCACZkJEc7T6/CiLE3wvh4vqPTvKt8ZMUHeHEiC2txOme6XFrBk9FE2HTxqQwbaudj9e6nykxb8LCopqz3E3N/0i9ILdCUlRtaT5Uu8R7pn+v10qu5/jCqGUAXA1bQlPPwnby1VRXM2xphTvXadwJhJHhEmtrCJA8RNYjxAmG02iTEE7dxWm/nFbblzoWy2obKQhQ96QagCcKOdLQBtXemuAwZkmgIpneuuzHSuuyrqgQVhwd65VhgacRQoGacIBz/ABo6dihQR6MnQPyN/jRKyZs728jSxxIEStR8hv6CoJ/N0YU4l59aEMyHNSnDqBCEt6dBE30AgCZJNBMJyZHVXw/KmmaM4bDNl194NIH7y1Ae4WknwF6x3iz20uuSjAoLQP8AtVwXP8qbpT5mfdWX5lmb2IVrfdcdV/E4oqPuk2oNK4u9qaFFbeBQqNg+6RJ5SluLdQVHzApvg+IcM422ou6HBGtKyZB2J1EQb3mazKhQbCrDsviULYWTzS4Af8wSr51W89Qxh+72jeo7hB1EecT8aoVCgtaeLCyiMMXErtKphMjnpkhXMQoRVjyL2p204xsm/wB9kDbxQSL+IPurMaFB6RyviHL3Q2v7cwAtWlKVKKV6uikKA0jxNriCauqcob0gbjqIv4z9b145rQ/Zt7SncCtLL6lOYQwCDKizy1I56RzT4WvuHoVnLUJtuetHissK7gifrwrljHtqMBwHyIO+3rT3tx/ET/L+VBHpyc81CnCMsRHe7x63FdPPGYM36Vwp4CO8sHp3jb0oF2cIE2STHlNdpTHOaaOYpKdyvzOrT79hUPgMW00HEvLYSkLWsHVpIStRX3pjYqN+lBnXt/T+2wqurTg/lWk/9dZC6K1z224/DuDCpZUhZAcUooVrGhWkJvPMoNvCsmUKBFl4gzzFW7hriHQqFXFqpym+lKYZwpVNBteAPbkEbztaOn141aMO0pMDuzYG1p3nbl9RWZcJZwmBqIsRqvy5QPQe+rQzxIlTwvbrNtib+ke+qi/MPiBIn4dOu9NcwxSbwYjvTyvfyNV/FZrAuYiDuLiQPebH18qg8XmqnFmFakEiwvqgmyQLxzk2oqfVm8pkJvvedjJ5eEVTs8x+gmAS4u42BAAuImZ52q2ZPlKlDUsQAbAmSecnxmbfKqfxAyFuEKSbLIBuQgAgTIG8zaee00RE5hiUKQkoBC9NxA3kGZG58OdbxwgrXgcKom5w7JItI7g3+NYA+2hKlaCVkxBSbGbT1139U7XitG4BzxOtYV2ae6hK0q/dCAQmFRFgSDO+mitSBFdpNQq81wggKeZBO0rAn3zFOkYpoDuFCvBK0H5qqCQUsDcihaqZnWbY6EqZwQISsKCe2ZKlAfxQqBz2JqYybNVOt6n8OplckKbWppXkQoKuDQTQoCo9jEoIMtaYtB7Pb+bajS+3/uwP+X/3UD+hTBD7f+7A/wCX/wB1CggmsQD/AGjx52SIHvAFYp7Z8Yk4ptlpUtob1RBELWozY/3UpItzNbOgk/upHkD+VefPaW5qzPEnopI/lbSn8KCsUKFCgFChQoDoqFCgFChQoBQoU+y3KH8QYZaW5G5SLDzVsKDXPZtxF2uDDa3NCmiEWCQSiBpJO+1v8tXLDOWs+YtzI+IPxrJeCctxODxGl9ooQ6NMylQCxdMlJMcxfqK0RxokW+EfXSqiwjMCbfaBb/CT75BowpzliFeiSPTTFVVppRPlvYfH1pxi88SxAJ1KNgkRJPTw99BMYrDqUSVPqNoidIjyED4VSuKM1aw/cb0LcAjaUo84tPhTnNMzdcSblCeiT8zvVDzNuJoIvGPqWoqUSSTcmmShTh00m2L1FBODKutE5lpqcy3DTyq24LJAoXHlQZ9hMCsEFJqw5Jw5iFEFLgmd1Jn09atuE4eAM6b+Fqt2V5UlN4M+78vCqK1lfBi1FJfeKwIgAR8Z/D5mrhl+SNtRpSB43k+Z5xUm01A5+sfKlAkCoE3G+70tv+VZRxjgnWnAtK1KCySTpQqYAHeRAAgWChtq5c9Zf2qFxmHSZkA2Iv0O498D0oMcaQ4tQKEwNkhICCVLUAoEja5BjlFFlry0PjRrCgsiw1RyJIm4A3F9quuKwJw6lqT91STHTXHd1TsZ2PPz3HAOWJ0OOkHtNZSSeQgGw3GqZPkOlVFjwfdABSFeI7t+sA7c6VLg5I9+oinTbE70HcJFA1W4P4J87/OaLayUpHWw99hTTBYhLhVKHEqSSCO7psf3VAXHvnwp0p9sCwWTsZt+tByLck+Q29Io0xsQPIbfKjOk7E/D8qLSP4j8PyoDBHMeQT/Sio9KfE+n4UKC7rwyRNq894TgR3MX3sU64Gm3nVrbhOpakKUSkxI0piI3tyrd+LJOExATuW1pkbgEaSfcCT7qrLawnawFgOg2qKor/sbZKe5inArlqQlQ9ARWb8VcNO4F3s3dKgboWn7qh77g+FehHXNQP3kkCQQmZ8Ipni+F8O+6kYlBeWpBVCpShlvmbH752BnkY2NB5soVuR9neVFtx+HkNNqUkqLhhUWJTIumbTzqPx3s1y99IVhcV2KikHQtQWJibgkKB6ibUGO0KtOJ4DxaVqSkNuAGApDiIPkCQfhSmG9m2Yr/APb6R1UtAH+qgqVKNMKUFFKVKCRKiATpHUxsK2fhf2Rst6F4tfarsS0mzc7wTur4A1bMxQvDQ1h2GUMLkKIAShNuaUi8z5WuaDD+A+GRjXj2hhluC5G5mdKR0mDfoDW1IdaaQlpkJCUiEpRsPOKrWByDD4QuKSSO0IJSD3RAMAAza5PvPKl1ZkTZtJJ8rVUO83dhJM1Hf+bEpCjAB2ub+Q60ni8O65ad+QvH61BYLAYpKlhTSVAHuLKwlOnx3PjtQSea8SlOkHWlKiBqCSTfqrYfOpTA5YmQsiVfxG5jwNUDFvvYl8MJUlaJsG0wkmLmTcgdfhWtYLDhLaU8wkTQR2KwkiqZnWDgmtExSbVU87Zmgz59uDSDYvUxmWH3NRMVFWvhtGqK0jKMJAHl+FZXkD2hQNa/kK9SAfCqh8jBDy8h86etMkc6WaRSumookmugilG267WigY4gwKj1ompN1iTRKwtBCPM0pgsIlMlIAKoKotJAj5ACnz2HrlgVR2hrpG9/SnBarlsilFOpAJJAAEk+AvUFSzo4bAysN/tHlE6UbqO5PgOdN8qzZL8p0LacSAShYglPJST+8mn63GsXiEuNytIQ40oEaSkKj9okK3G6THUVA5jkD7SAh1JeYbulxCtLraRv1JA30323FVE6fD0rofXSmnC+CBwyVDtO8VGXDJ3iQd4MT76eraIoOU0KJNCgvzguapuGwsqV4E/A1c171XsWkNuLJgAnUCfESfjNRTfSBuKRdZAQ4lshJdGla1KJUE7SneSBIA2FIrzhtVgpPr+NRuLxyeSkzvv+IqiWcaBShuEhtCyoXEQAQlIHgTPuFNVJaBOxO+21VfF53pnvN3/vj5VXcz4pRJ/boHgJUfUCiNITjm0mwAp4jOEkWiBvesLx3GI2SFL/ALxOkelRZ4nxKyEpUbkQlOokk7AXk0VvuL4hQmox7OXHR3E2OxO3u61AcNcPrCQ5ibuG+iZCfBURqPht571YiqAd/l6URFHApN1iTPUhPpzrpTXIC3gYFSIYG8nw2rtlkE++gaa4H3T7hUTnIRiUdktxbUxOmBPgZBt4W2q3u4QRUPjMuSZt60FLey1OBBdbxgSTyW2lZVGwA39KkeE+IMU5JfRqQRKVhOmNhEcwRzrhrIGEPF1wJ0gSdclA5yATA+XhS3EfEOGUwWmXEKUrSCIMBMyTcAbD40Exic2JH3FR5VBYnHBX6/rT5vFBKezQEKYbaTD4VbVsU7QetjUMQlxUJUCekEekigjM1cBsKLL8l1puL3qYw+SEnapvL8pUBuaCu5fkaguCP6Vp3DTOlIBptluUmQVXPU1YmMOABFA8bFq7SKDQmlUpqK6SK600Yo5oElJpFVO1UmoUDBxommTmEVyNTKhTd5QFyQBIAnqTAHrQRQQoG6j8Kh84deUpbQ7Mo7LUSrUSpNwoADmPxFLZxnUOrYbacWpKR2ikR+z1bGN1ESDFQOQpbYB7VRC0mHEKUbKJKdQEzpUFAkXBgTcVUOWMVi4+ztFAhoKQreUWjQvkY/iHvqTxq3320sltYCrPKUAiBG6SCQTqgxBEb0lgmfsThXdWHUACo3U1e3mmasWV4guhThBCCf2ciCUwO95EyRNFNcHh1NtobGyEpSJ6ARfxo3Z5gVLlFM8Q3UEQ830HxoUriDFCqi6IRNdu4VChCkpUOigCPjXbQpSoqHxnD2HWkpLDVwR9xIibSDG9eScwzF9LikKdUrQspImAdJi4EdK9mKrxbn8/an537Z2fPWaAsfmi3SZ0pB/dSIA9ZPqaY0KFAYFa7wFwWMOkPvCX1CUp/wB0D/1kbnlt1qr+zDh/t3+2WJQ0RpB2U5uPcBfz01tTDE7+PL6tQN22Lf0NNMU0UfXwqd0dai8d5W2qoaJVIHX63/WpDAYTmaQwWDvMXqaZRA/OgQdT5TTPEs7nlUkpPM0xxcEedBBPYcLJSpIKVWIMQQdwaUwuCZwrcFaA0CSkrCQUze6+Y8xPjTttN6epEje3PxoK7iUnEkNsSEbqf02HgzIhSjJ70EDxpPI8nDziXgChDetGlStalKmCSo7DeAPhU0Ml5NvOtJ2KEKGn/KFAlNukCkHs1TgVJZ7BwshP9oOaiRO9jveSKDpxvQoa1ttaidKVSSY6qmNugqTy8SooUAFASIuFDaQah/tTnZO40oAUEJGHCoUAgkGbHnN/Lwp9h1raY+0uHW+tCRBgJSVGwAAsNifKgsjSAKVmqjheGvtCe1xLjhWqCnSuAgbgiLeMbUtlLb72CSNatYWO/qMlMibzNgTz5VFWpK4pdDlVPBnEKeWhp4ltspClOQoq66e74KpTEZ6+h7QWU6VKUG+8oKKUkJJNouVCPA0Fs1Ueqo1nMUlbiYIS2O+o2APQDna810y86u4SlKCklM/e1fukjkKB8pYG8UCahFYRsuBK06iEa3FuEk9IF4F79BFOcrZ/ZrSCdBJCJmdPWg5xWajQvsRrUnTYyEgFUapi6ReY6VE48uKbWHVjU2tKyEiE6YG3MgEzz2qTZS80gBKUOhIju2UQPhSOZ4sdiMQmAoECFc7wUHqfyoIvPmVwMXhCFEphcCdSN5APMdKjV4JlzsNLut86ilagCobrIcR/DMiDEcjU3hMP2h14ZamkHSVJKZSo7nSDzgQT41L/AGFsK1hCAsiCoJAPrQQjODcdS42+lIQoJEIWrluZgETa3hU9gmQhCUCYSABN7C1cqbpRJoFzSDqa6CqCjQRGMaoU9ebmhVFrAo6FCoCNeQfaRguxzTGI/wCMtQ8l/tB/qr18a8me1s/+r4z/AOwf6E0FQoUKeZQgKfZBEguIBHUFQoN24JykYfDNNjfSCr/Gq6vnHkKuDTQSkctvryqLywd766VOO/cBoI9aBcjrNq4GGm/19belLRcDxNKI5eP6VQTbQ6UoulEj5UmreoG7ioqLxRufr65VIPn69KjcSYJ8qqDZTFOmh6enrTds7fXSnLOx9318aBdCfP8AW0V0pCVDvAEEEEHYjxFcn8vmPzp0B+NFRjuToLJZQNCSR1MQrVYHaus6wBOF0jUsoKTEDUQk8vIe+1SSd/rwpwnce+gg0ZoXkBphtxJKQCtaSlLadiJ3KqlloSwwQmwSmByv19TTpP4/hQdbCgUqEg2IqCO4cS2GgEmVEqKryQZIvz5c6bYvAqfxQUhwJ7AAA6dXeMk2mOnpS/EGHS3hlJbASCUzFpkjc71Xsixa0PpQlUJWpGsWM78zfnQWDDtE4d4qMqKzJgCYI5bVJYVtSdBW4Vd2wAAA7tyY3iNz1prlQlp4HYKXA/yg/Ou8pbCkLmTYJuSe7Gw6Cg5LjbjypUkoLYG4gmZt1pbLitJLakkpT91fhyHiaeNYFtIGlCRERb8aVoI3sXkSlHZ6SSUlWqUgmTbnB8aUGXo7MIUNQBCr81TM+tPaFAlpAsK5VSlcE0CZFcKFKqrg/jQcTQ1UZrlYoCNHSc0VB//Z"/>
          <p:cNvSpPr>
            <a:spLocks noGrp="1" noChangeAspect="1" noChangeArrowheads="1"/>
          </p:cNvSpPr>
          <p:nvPr>
            <p:ph type="pic" idx="1"/>
          </p:nvPr>
        </p:nvSpPr>
        <p:spPr bwMode="auto">
          <a:xfrm>
            <a:off x="3347864" y="1700808"/>
            <a:ext cx="5360615" cy="311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1700808"/>
            <a:ext cx="5360615" cy="3117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2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First, you need to plan…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600" dirty="0" smtClean="0"/>
              <a:t>As you will have three body paragraphs, which three relationships are you going to analyse?</a:t>
            </a:r>
          </a:p>
          <a:p>
            <a:pPr marL="0" indent="0">
              <a:buNone/>
            </a:pPr>
            <a:r>
              <a:rPr lang="en-AU" sz="3600" dirty="0" smtClean="0"/>
              <a:t>1.</a:t>
            </a:r>
          </a:p>
          <a:p>
            <a:pPr marL="0" indent="0">
              <a:buNone/>
            </a:pPr>
            <a:r>
              <a:rPr lang="en-AU" sz="3600" dirty="0" smtClean="0"/>
              <a:t>2.</a:t>
            </a:r>
          </a:p>
          <a:p>
            <a:pPr marL="0" indent="0">
              <a:buNone/>
            </a:pPr>
            <a:r>
              <a:rPr lang="en-AU" sz="3600" dirty="0" smtClean="0"/>
              <a:t>3.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41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1110</TotalTime>
  <Words>408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Thatch</vt:lpstr>
      <vt:lpstr>Belonging</vt:lpstr>
      <vt:lpstr>PowerPoint Presentation</vt:lpstr>
      <vt:lpstr>PowerPoint Presentation</vt:lpstr>
      <vt:lpstr>SYNONYMS </vt:lpstr>
      <vt:lpstr>Essay link:</vt:lpstr>
      <vt:lpstr>Key Words:</vt:lpstr>
      <vt:lpstr>Key Words:</vt:lpstr>
      <vt:lpstr>PowerPoint Presentation</vt:lpstr>
      <vt:lpstr>First, you need to plan…</vt:lpstr>
      <vt:lpstr>1st Relationship:</vt:lpstr>
      <vt:lpstr>2nd Relationship:</vt:lpstr>
      <vt:lpstr>3rd Relationship:</vt:lpstr>
      <vt:lpstr>Related text</vt:lpstr>
      <vt:lpstr>‘Big Idea’ Statements:</vt:lpstr>
    </vt:vector>
  </TitlesOfParts>
  <Company>CSO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Belonging</dc:title>
  <dc:creator>cso</dc:creator>
  <cp:lastModifiedBy>cso</cp:lastModifiedBy>
  <cp:revision>9</cp:revision>
  <dcterms:created xsi:type="dcterms:W3CDTF">2015-02-25T23:13:06Z</dcterms:created>
  <dcterms:modified xsi:type="dcterms:W3CDTF">2015-03-02T21:27:25Z</dcterms:modified>
</cp:coreProperties>
</file>