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65" r:id="rId13"/>
    <p:sldId id="273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AOS: Discovery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 to the concept of Discovery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4b Winners of Sony World Photography Awards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03" y="309091"/>
            <a:ext cx="8319752" cy="6239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75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r="1062" b="1507"/>
          <a:stretch/>
        </p:blipFill>
        <p:spPr bwMode="auto">
          <a:xfrm>
            <a:off x="2567006" y="540913"/>
            <a:ext cx="7774728" cy="5769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33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/>
          <a:stretch/>
        </p:blipFill>
        <p:spPr bwMode="auto">
          <a:xfrm>
            <a:off x="2034860" y="250413"/>
            <a:ext cx="8435663" cy="6316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70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ultural dis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59" y="669701"/>
            <a:ext cx="6695985" cy="5434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0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63" y="170496"/>
            <a:ext cx="5238750" cy="6417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4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discovery image of the Horsehead Nebula, taken on February 7, 1888 by astronomers at the Harvard College Observatory, who imaged the nebula using a telescope and photographic plat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59" y="228377"/>
            <a:ext cx="4117829" cy="6332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25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oto manipulation by Sorolta 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45" y="451762"/>
            <a:ext cx="7094703" cy="5775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8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ll worlds in one place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97" y="180304"/>
            <a:ext cx="4232034" cy="6329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26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iritualeventsdirectory.com/wp-content/uploads/2014/01/Yoga-Paid-Lge_63447_20111104-500x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52" y="546012"/>
            <a:ext cx="7753874" cy="5768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34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ZXKJCfQa_wc/UH6jWj5tKmI/AAAAAAAAENI/h4rUhwIMnxM/s1600/Budd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0" y="605307"/>
            <a:ext cx="7780750" cy="5767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5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ogle Image Result for http://uploads8.wikipaintings.org/images/norman-rockwell/the-discov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28" y="332656"/>
            <a:ext cx="5545789" cy="6525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2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scp.weebly.com/uploads/3/1/1/2/31129815/640352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90" y="386365"/>
            <a:ext cx="8241450" cy="6184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30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sscp.weebly.com/uploads/3/1/1/2/31129815/416036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11" y="193184"/>
            <a:ext cx="8692212" cy="6523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0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isscp.weebly.com/uploads/3/1/1/2/31129815/232278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03" y="167425"/>
            <a:ext cx="4880064" cy="65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6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isscp.weebly.com/uploads/3/1/1/2/31129815/158812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89" y="188088"/>
            <a:ext cx="8564451" cy="6427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9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r="1443" b="1737"/>
          <a:stretch/>
        </p:blipFill>
        <p:spPr bwMode="auto">
          <a:xfrm>
            <a:off x="2588653" y="469405"/>
            <a:ext cx="7701567" cy="5879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32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" r="1515" b="1653"/>
          <a:stretch/>
        </p:blipFill>
        <p:spPr bwMode="auto">
          <a:xfrm>
            <a:off x="2421228" y="753797"/>
            <a:ext cx="7379595" cy="5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85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"/>
          <a:stretch/>
        </p:blipFill>
        <p:spPr bwMode="auto">
          <a:xfrm>
            <a:off x="1996226" y="722022"/>
            <a:ext cx="7573180" cy="562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0352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1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Theme11</Template>
  <TotalTime>31</TotalTime>
  <Words>9</Words>
  <Application>Microsoft Office PowerPoint</Application>
  <PresentationFormat>Custom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Theme11</vt:lpstr>
      <vt:lpstr>AOS: Discovery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Purnell, Sarah</dc:creator>
  <cp:lastModifiedBy>cso</cp:lastModifiedBy>
  <cp:revision>8</cp:revision>
  <dcterms:created xsi:type="dcterms:W3CDTF">2014-09-12T02:08:24Z</dcterms:created>
  <dcterms:modified xsi:type="dcterms:W3CDTF">2016-10-13T23:49:44Z</dcterms:modified>
</cp:coreProperties>
</file>