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DD41-A99F-4479-BD1A-5CAD3C9EA2B0}" type="datetimeFigureOut">
              <a:rPr lang="en-AU" smtClean="0"/>
              <a:t>14/12/2015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048-745B-49CD-8029-29D666FC85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47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DD41-A99F-4479-BD1A-5CAD3C9EA2B0}" type="datetimeFigureOut">
              <a:rPr lang="en-AU" smtClean="0"/>
              <a:t>14/12/2015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048-745B-49CD-8029-29D666FC85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51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DD41-A99F-4479-BD1A-5CAD3C9EA2B0}" type="datetimeFigureOut">
              <a:rPr lang="en-AU" smtClean="0"/>
              <a:t>14/12/2015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048-745B-49CD-8029-29D666FC85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670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DD41-A99F-4479-BD1A-5CAD3C9EA2B0}" type="datetimeFigureOut">
              <a:rPr lang="en-AU" smtClean="0"/>
              <a:t>14/12/2015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048-745B-49CD-8029-29D666FC85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5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DD41-A99F-4479-BD1A-5CAD3C9EA2B0}" type="datetimeFigureOut">
              <a:rPr lang="en-AU" smtClean="0"/>
              <a:t>14/12/2015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048-745B-49CD-8029-29D666FC85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44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DD41-A99F-4479-BD1A-5CAD3C9EA2B0}" type="datetimeFigureOut">
              <a:rPr lang="en-AU" smtClean="0"/>
              <a:t>14/12/2015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048-745B-49CD-8029-29D666FC85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15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DD41-A99F-4479-BD1A-5CAD3C9EA2B0}" type="datetimeFigureOut">
              <a:rPr lang="en-AU" smtClean="0"/>
              <a:t>14/12/2015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048-745B-49CD-8029-29D666FC85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02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DD41-A99F-4479-BD1A-5CAD3C9EA2B0}" type="datetimeFigureOut">
              <a:rPr lang="en-AU" smtClean="0"/>
              <a:t>14/12/2015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048-745B-49CD-8029-29D666FC85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06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DD41-A99F-4479-BD1A-5CAD3C9EA2B0}" type="datetimeFigureOut">
              <a:rPr lang="en-AU" smtClean="0"/>
              <a:t>14/12/2015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048-745B-49CD-8029-29D666FC85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829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DD41-A99F-4479-BD1A-5CAD3C9EA2B0}" type="datetimeFigureOut">
              <a:rPr lang="en-AU" smtClean="0"/>
              <a:t>14/12/2015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048-745B-49CD-8029-29D666FC85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20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DD41-A99F-4479-BD1A-5CAD3C9EA2B0}" type="datetimeFigureOut">
              <a:rPr lang="en-AU" smtClean="0"/>
              <a:t>14/12/2015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048-745B-49CD-8029-29D666FC85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989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DD41-A99F-4479-BD1A-5CAD3C9EA2B0}" type="datetimeFigureOut">
              <a:rPr lang="en-AU" smtClean="0"/>
              <a:t>14/12/2015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78048-745B-49CD-8029-29D666FC85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45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AutoShape 2" descr="Image result for f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5" y="177397"/>
            <a:ext cx="8072065" cy="64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81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rm9.staticflickr.com/8375/8362084804_0178ac814a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12" y="188640"/>
            <a:ext cx="63367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09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humorsharing.com/media/images/1202/i_1338_funny-face-expressions-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42428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86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.dailymail.co.uk/i/pix/2014/09/08/1410193117947_wps_80_Alienation_Upside_Down_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3" y="260646"/>
            <a:ext cx="8280920" cy="642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883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re09.deviantart.net/b8e3/th/pre/i/2014/192/b/f/strange_by_martasyrko-d7q96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256584" cy="61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9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QFDMRHk39iTSN48Dn_xknuUcUFaaBaTuYXFUSGTck3E43gKwUO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35675" cy="55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7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SupkPial_igiyl2kRyKa6blHwyS0S2xbrO1G-nbVbkshYaA6T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2" y="404664"/>
            <a:ext cx="7992888" cy="59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64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TWVqe2pMVcmrOK6IUuEMrxVDmumoL6ooQQYkdP8F4qU_r5mnYS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1" y="696253"/>
            <a:ext cx="8280919" cy="55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6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amtuttonphotography.com/wp-content/uploads/2012/01/DSC_1890_02(pp_w1100_h7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8" y="620688"/>
            <a:ext cx="864488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6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riviahappy.com/wp-content/uploads/2014/09/braveheartmake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1" y="1196752"/>
            <a:ext cx="8291222" cy="46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92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0.gstatic.com/images?q=tbn:ANd9GcQwIzJUfCrH1UCjRdYwyflCrXPaeei6PbFNhtR8rLYALglIbAib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6721"/>
            <a:ext cx="7803695" cy="56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4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ircuselements.com.au/images/uploads/crocod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752528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8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herp.co.uk/site/media/2011/01/Stoney-Benita-Nicola-2009-Changing-Fa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3194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8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cso</dc:creator>
  <cp:lastModifiedBy>cso</cp:lastModifiedBy>
  <cp:revision>2</cp:revision>
  <dcterms:created xsi:type="dcterms:W3CDTF">2015-12-13T23:55:02Z</dcterms:created>
  <dcterms:modified xsi:type="dcterms:W3CDTF">2015-12-14T00:07:50Z</dcterms:modified>
</cp:coreProperties>
</file>